
<file path=[Content_Types].xml><?xml version="1.0" encoding="utf-8"?>
<Types xmlns="http://schemas.openxmlformats.org/package/2006/content-types">
  <Default Extension="jpeg" ContentType="image/jpeg"/>
  <Default Extension="JPG" ContentType="image/.jpg"/>
  <Default Extension="xlsx" ContentType="application/vnd.openxmlformats-officedocument.spreadsheetml.sheet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olors1.xml" ContentType="application/vnd.ms-office.chartcolorstyle+xml"/>
  <Override PartName="/ppt/charts/style1.xml" ContentType="application/vnd.ms-office.chartstyle+xml"/>
  <Override PartName="/ppt/media/image10.svg" ContentType="image/svg+xml"/>
  <Override PartName="/ppt/media/image12.svg" ContentType="image/svg+xml"/>
  <Override PartName="/ppt/media/image21.svg" ContentType="image/svg+xml"/>
  <Override PartName="/ppt/media/image23.svg" ContentType="image/svg+xml"/>
  <Override PartName="/ppt/media/image25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  <p:sldMasterId id="2147483668" r:id="rId4"/>
    <p:sldMasterId id="2147483675" r:id="rId5"/>
  </p:sldMasterIdLst>
  <p:notesMasterIdLst>
    <p:notesMasterId r:id="rId7"/>
  </p:notesMasterIdLst>
  <p:sldIdLst>
    <p:sldId id="305" r:id="rId6"/>
    <p:sldId id="350" r:id="rId8"/>
    <p:sldId id="256" r:id="rId9"/>
    <p:sldId id="1825" r:id="rId10"/>
    <p:sldId id="1810" r:id="rId11"/>
    <p:sldId id="266" r:id="rId12"/>
    <p:sldId id="554" r:id="rId13"/>
    <p:sldId id="1836" r:id="rId14"/>
    <p:sldId id="1830" r:id="rId15"/>
    <p:sldId id="1829" r:id="rId16"/>
    <p:sldId id="1837" r:id="rId17"/>
    <p:sldId id="1831" r:id="rId18"/>
    <p:sldId id="1839" r:id="rId19"/>
    <p:sldId id="1835" r:id="rId20"/>
    <p:sldId id="1832" r:id="rId21"/>
    <p:sldId id="1822" r:id="rId22"/>
    <p:sldId id="642" r:id="rId23"/>
  </p:sldIdLst>
  <p:sldSz cx="12192000" cy="6858000"/>
  <p:notesSz cx="6858000" cy="9144000"/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28BCF"/>
    <a:srgbClr val="91B2A4"/>
    <a:srgbClr val="8AAEA2"/>
    <a:srgbClr val="F6F0E0"/>
    <a:srgbClr val="92CCD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7" autoAdjust="0"/>
    <p:restoredTop sz="86483" autoAdjust="0"/>
  </p:normalViewPr>
  <p:slideViewPr>
    <p:cSldViewPr snapToGrid="0">
      <p:cViewPr varScale="1">
        <p:scale>
          <a:sx n="111" d="100"/>
          <a:sy n="111" d="100"/>
        </p:scale>
        <p:origin x="390" y="1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7" Type="http://schemas.openxmlformats.org/officeDocument/2006/relationships/tags" Target="tags/tag91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17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4" Type="http://schemas.microsoft.com/office/2011/relationships/chartColorStyle" Target="colors1.xml"/><Relationship Id="rId3" Type="http://schemas.microsoft.com/office/2011/relationships/chartStyle" Target="style1.xml"/><Relationship Id="rId2" Type="http://schemas.openxmlformats.org/officeDocument/2006/relationships/themeOverride" Target="../theme/themeOverride1.xml"/><Relationship Id="rId1" Type="http://schemas.openxmlformats.org/officeDocument/2006/relationships/package" Target="../embeddings/Workbook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lang="zh-CN" sz="18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职务侵占罪量刑标准</a:t>
            </a:r>
            <a:endParaRPr kumimoji="0" lang="zh-CN" altLang="en-US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刑期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195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3万元以上不满100万</c:v>
                </c:pt>
                <c:pt idx="1">
                  <c:v>100万元以上不满1500万元</c:v>
                </c:pt>
                <c:pt idx="2">
                  <c:v>1500万元以上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</c:v>
                </c:pt>
                <c:pt idx="1">
                  <c:v>3</c:v>
                </c:pt>
                <c:pt idx="2">
                  <c:v>10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523827296"/>
        <c:axId val="523840736"/>
      </c:lineChart>
      <c:catAx>
        <c:axId val="52382729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zh-CN"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zh-CN" altLang="en-US" dirty="0"/>
                  <a:t>涉案金额</a:t>
                </a:r>
                <a:endParaRPr lang="en-US" altLang="zh-CN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523840736"/>
        <c:crosses val="autoZero"/>
        <c:auto val="1"/>
        <c:lblAlgn val="ctr"/>
        <c:lblOffset val="100"/>
        <c:noMultiLvlLbl val="0"/>
      </c:catAx>
      <c:valAx>
        <c:axId val="5238407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zh-CN"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zh-CN" altLang="en-US" dirty="0"/>
                  <a:t>刑期</a:t>
                </a:r>
                <a:endParaRPr lang="en-US" altLang="zh-CN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52382729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4a9cf09f-1267-44b8-a64e-1b7cd6f2458d}"/>
      </c:ext>
    </c:extLst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A80179-5C02-4112-ADC7-C19866FC35D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1B3F23-5EF0-42C4-B8C6-C7917ABC55F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1B3F23-5EF0-42C4-B8C6-C7917ABC55F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3013"/>
            <a:ext cx="5964238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1038" y="4784725"/>
            <a:ext cx="5446712" cy="39147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1B3F23-5EF0-42C4-B8C6-C7917ABC55F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1B3F23-5EF0-42C4-B8C6-C7917ABC55F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d1746ef7-28c4-4043-b9bc-f5a832681f69.source.3.zh-Hans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675CAC-2AE5-4CA1-95C9-68C0ACE32F7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d2f6301d-09ff-4ae1-a5a9-4df30007269c.source.2.zh-Hans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ED8765-8EF3-408C-9341-152904E414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1B3F23-5EF0-42C4-B8C6-C7917ABC55F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组合 5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53" name="组合 52"/>
            <p:cNvGrpSpPr/>
            <p:nvPr/>
          </p:nvGrpSpPr>
          <p:grpSpPr>
            <a:xfrm>
              <a:off x="0" y="0"/>
              <a:ext cx="3243263" cy="2366962"/>
              <a:chOff x="266700" y="284162"/>
              <a:chExt cx="3243263" cy="2366962"/>
            </a:xfrm>
          </p:grpSpPr>
          <p:sp>
            <p:nvSpPr>
              <p:cNvPr id="81" name="任意多边形: 形状 80"/>
              <p:cNvSpPr/>
              <p:nvPr/>
            </p:nvSpPr>
            <p:spPr bwMode="auto">
              <a:xfrm>
                <a:off x="266700" y="284162"/>
                <a:ext cx="3243263" cy="1692275"/>
              </a:xfrm>
              <a:custGeom>
                <a:avLst/>
                <a:gdLst>
                  <a:gd name="T0" fmla="*/ 634 w 1039"/>
                  <a:gd name="T1" fmla="*/ 438 h 542"/>
                  <a:gd name="T2" fmla="*/ 505 w 1039"/>
                  <a:gd name="T3" fmla="*/ 392 h 542"/>
                  <a:gd name="T4" fmla="*/ 369 w 1039"/>
                  <a:gd name="T5" fmla="*/ 425 h 542"/>
                  <a:gd name="T6" fmla="*/ 317 w 1039"/>
                  <a:gd name="T7" fmla="*/ 463 h 542"/>
                  <a:gd name="T8" fmla="*/ 74 w 1039"/>
                  <a:gd name="T9" fmla="*/ 542 h 542"/>
                  <a:gd name="T10" fmla="*/ 0 w 1039"/>
                  <a:gd name="T11" fmla="*/ 542 h 542"/>
                  <a:gd name="T12" fmla="*/ 0 w 1039"/>
                  <a:gd name="T13" fmla="*/ 0 h 542"/>
                  <a:gd name="T14" fmla="*/ 1039 w 1039"/>
                  <a:gd name="T15" fmla="*/ 0 h 542"/>
                  <a:gd name="T16" fmla="*/ 1039 w 1039"/>
                  <a:gd name="T17" fmla="*/ 132 h 542"/>
                  <a:gd name="T18" fmla="*/ 634 w 1039"/>
                  <a:gd name="T19" fmla="*/ 438 h 5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39" h="542">
                    <a:moveTo>
                      <a:pt x="634" y="438"/>
                    </a:moveTo>
                    <a:cubicBezTo>
                      <a:pt x="505" y="392"/>
                      <a:pt x="505" y="392"/>
                      <a:pt x="505" y="392"/>
                    </a:cubicBezTo>
                    <a:cubicBezTo>
                      <a:pt x="457" y="375"/>
                      <a:pt x="403" y="388"/>
                      <a:pt x="369" y="425"/>
                    </a:cubicBezTo>
                    <a:cubicBezTo>
                      <a:pt x="317" y="463"/>
                      <a:pt x="317" y="463"/>
                      <a:pt x="317" y="463"/>
                    </a:cubicBezTo>
                    <a:cubicBezTo>
                      <a:pt x="246" y="514"/>
                      <a:pt x="161" y="541"/>
                      <a:pt x="74" y="542"/>
                    </a:cubicBezTo>
                    <a:cubicBezTo>
                      <a:pt x="0" y="542"/>
                      <a:pt x="0" y="542"/>
                      <a:pt x="0" y="54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039" y="0"/>
                      <a:pt x="1039" y="0"/>
                      <a:pt x="1039" y="0"/>
                    </a:cubicBezTo>
                    <a:cubicBezTo>
                      <a:pt x="1039" y="132"/>
                      <a:pt x="1039" y="132"/>
                      <a:pt x="1039" y="132"/>
                    </a:cubicBezTo>
                    <a:cubicBezTo>
                      <a:pt x="1039" y="343"/>
                      <a:pt x="837" y="496"/>
                      <a:pt x="634" y="43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2" name="任意多边形: 形状 81"/>
              <p:cNvSpPr/>
              <p:nvPr/>
            </p:nvSpPr>
            <p:spPr bwMode="auto">
              <a:xfrm>
                <a:off x="935038" y="1704974"/>
                <a:ext cx="1425575" cy="946150"/>
              </a:xfrm>
              <a:custGeom>
                <a:avLst/>
                <a:gdLst>
                  <a:gd name="T0" fmla="*/ 60 w 457"/>
                  <a:gd name="T1" fmla="*/ 106 h 303"/>
                  <a:gd name="T2" fmla="*/ 60 w 457"/>
                  <a:gd name="T3" fmla="*/ 106 h 303"/>
                  <a:gd name="T4" fmla="*/ 214 w 457"/>
                  <a:gd name="T5" fmla="*/ 17 h 303"/>
                  <a:gd name="T6" fmla="*/ 262 w 457"/>
                  <a:gd name="T7" fmla="*/ 10 h 303"/>
                  <a:gd name="T8" fmla="*/ 426 w 457"/>
                  <a:gd name="T9" fmla="*/ 80 h 303"/>
                  <a:gd name="T10" fmla="*/ 431 w 457"/>
                  <a:gd name="T11" fmla="*/ 87 h 303"/>
                  <a:gd name="T12" fmla="*/ 418 w 457"/>
                  <a:gd name="T13" fmla="*/ 214 h 303"/>
                  <a:gd name="T14" fmla="*/ 418 w 457"/>
                  <a:gd name="T15" fmla="*/ 214 h 303"/>
                  <a:gd name="T16" fmla="*/ 194 w 457"/>
                  <a:gd name="T17" fmla="*/ 298 h 303"/>
                  <a:gd name="T18" fmla="*/ 142 w 457"/>
                  <a:gd name="T19" fmla="*/ 295 h 303"/>
                  <a:gd name="T20" fmla="*/ 60 w 457"/>
                  <a:gd name="T21" fmla="*/ 106 h 3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57" h="303">
                    <a:moveTo>
                      <a:pt x="60" y="106"/>
                    </a:moveTo>
                    <a:cubicBezTo>
                      <a:pt x="60" y="106"/>
                      <a:pt x="60" y="106"/>
                      <a:pt x="60" y="106"/>
                    </a:cubicBezTo>
                    <a:cubicBezTo>
                      <a:pt x="99" y="59"/>
                      <a:pt x="154" y="27"/>
                      <a:pt x="214" y="17"/>
                    </a:cubicBezTo>
                    <a:cubicBezTo>
                      <a:pt x="262" y="10"/>
                      <a:pt x="262" y="10"/>
                      <a:pt x="262" y="10"/>
                    </a:cubicBezTo>
                    <a:cubicBezTo>
                      <a:pt x="326" y="0"/>
                      <a:pt x="390" y="27"/>
                      <a:pt x="426" y="80"/>
                    </a:cubicBezTo>
                    <a:cubicBezTo>
                      <a:pt x="431" y="87"/>
                      <a:pt x="431" y="87"/>
                      <a:pt x="431" y="87"/>
                    </a:cubicBezTo>
                    <a:cubicBezTo>
                      <a:pt x="457" y="127"/>
                      <a:pt x="452" y="180"/>
                      <a:pt x="418" y="214"/>
                    </a:cubicBezTo>
                    <a:cubicBezTo>
                      <a:pt x="418" y="214"/>
                      <a:pt x="418" y="214"/>
                      <a:pt x="418" y="214"/>
                    </a:cubicBezTo>
                    <a:cubicBezTo>
                      <a:pt x="359" y="272"/>
                      <a:pt x="277" y="303"/>
                      <a:pt x="194" y="298"/>
                    </a:cubicBezTo>
                    <a:cubicBezTo>
                      <a:pt x="142" y="295"/>
                      <a:pt x="142" y="295"/>
                      <a:pt x="142" y="295"/>
                    </a:cubicBezTo>
                    <a:cubicBezTo>
                      <a:pt x="48" y="289"/>
                      <a:pt x="0" y="179"/>
                      <a:pt x="60" y="10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grpSp>
            <p:nvGrpSpPr>
              <p:cNvPr id="83" name="组合 82"/>
              <p:cNvGrpSpPr/>
              <p:nvPr/>
            </p:nvGrpSpPr>
            <p:grpSpPr>
              <a:xfrm>
                <a:off x="741363" y="555624"/>
                <a:ext cx="1738312" cy="1973263"/>
                <a:chOff x="741363" y="555624"/>
                <a:chExt cx="1738312" cy="1973263"/>
              </a:xfrm>
            </p:grpSpPr>
            <p:sp>
              <p:nvSpPr>
                <p:cNvPr id="84" name="任意多边形: 形状 83"/>
                <p:cNvSpPr/>
                <p:nvPr/>
              </p:nvSpPr>
              <p:spPr bwMode="auto">
                <a:xfrm>
                  <a:off x="741363" y="555624"/>
                  <a:ext cx="1628775" cy="1973263"/>
                </a:xfrm>
                <a:custGeom>
                  <a:avLst/>
                  <a:gdLst>
                    <a:gd name="T0" fmla="*/ 0 w 522"/>
                    <a:gd name="T1" fmla="*/ 0 h 632"/>
                    <a:gd name="T2" fmla="*/ 282 w 522"/>
                    <a:gd name="T3" fmla="*/ 359 h 632"/>
                    <a:gd name="T4" fmla="*/ 522 w 522"/>
                    <a:gd name="T5" fmla="*/ 632 h 6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22" h="632">
                      <a:moveTo>
                        <a:pt x="0" y="0"/>
                      </a:moveTo>
                      <a:cubicBezTo>
                        <a:pt x="0" y="0"/>
                        <a:pt x="215" y="177"/>
                        <a:pt x="282" y="359"/>
                      </a:cubicBezTo>
                      <a:cubicBezTo>
                        <a:pt x="282" y="359"/>
                        <a:pt x="388" y="553"/>
                        <a:pt x="522" y="632"/>
                      </a:cubicBez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5" name="任意多边形: 形状 84"/>
                <p:cNvSpPr/>
                <p:nvPr/>
              </p:nvSpPr>
              <p:spPr bwMode="auto">
                <a:xfrm>
                  <a:off x="751743" y="696045"/>
                  <a:ext cx="1377134" cy="974846"/>
                </a:xfrm>
                <a:custGeom>
                  <a:avLst/>
                  <a:gdLst>
                    <a:gd name="T0" fmla="*/ 50 w 482"/>
                    <a:gd name="T1" fmla="*/ 397 h 397"/>
                    <a:gd name="T2" fmla="*/ 167 w 482"/>
                    <a:gd name="T3" fmla="*/ 169 h 397"/>
                    <a:gd name="T4" fmla="*/ 482 w 482"/>
                    <a:gd name="T5" fmla="*/ 161 h 397"/>
                    <a:gd name="connsiteX0" fmla="*/ 146 w 9088"/>
                    <a:gd name="connsiteY0" fmla="*/ 7620 h 7620"/>
                    <a:gd name="connsiteX1" fmla="*/ 2574 w 9088"/>
                    <a:gd name="connsiteY1" fmla="*/ 1877 h 7620"/>
                    <a:gd name="connsiteX2" fmla="*/ 9088 w 9088"/>
                    <a:gd name="connsiteY2" fmla="*/ 1777 h 7620"/>
                    <a:gd name="connsiteX0-1" fmla="*/ 160 w 9999"/>
                    <a:gd name="connsiteY0-2" fmla="*/ 10149 h 10149"/>
                    <a:gd name="connsiteX1-3" fmla="*/ 2831 w 9999"/>
                    <a:gd name="connsiteY1-4" fmla="*/ 2612 h 10149"/>
                    <a:gd name="connsiteX2-5" fmla="*/ 9999 w 9999"/>
                    <a:gd name="connsiteY2-6" fmla="*/ 2481 h 10149"/>
                    <a:gd name="connsiteX0-7" fmla="*/ 160 w 10052"/>
                    <a:gd name="connsiteY0-8" fmla="*/ 10074 h 10074"/>
                    <a:gd name="connsiteX1-9" fmla="*/ 2831 w 10052"/>
                    <a:gd name="connsiteY1-10" fmla="*/ 2648 h 10074"/>
                    <a:gd name="connsiteX2-11" fmla="*/ 10052 w 10052"/>
                    <a:gd name="connsiteY2-12" fmla="*/ 2420 h 10074"/>
                    <a:gd name="connsiteX0-13" fmla="*/ 160 w 10000"/>
                    <a:gd name="connsiteY0-14" fmla="*/ 10037 h 10037"/>
                    <a:gd name="connsiteX1-15" fmla="*/ 2831 w 10000"/>
                    <a:gd name="connsiteY1-16" fmla="*/ 2611 h 10037"/>
                    <a:gd name="connsiteX2-17" fmla="*/ 10000 w 10000"/>
                    <a:gd name="connsiteY2-18" fmla="*/ 2433 h 10037"/>
                    <a:gd name="connsiteX0-19" fmla="*/ 160 w 10035"/>
                    <a:gd name="connsiteY0-20" fmla="*/ 10092 h 10092"/>
                    <a:gd name="connsiteX1-21" fmla="*/ 2831 w 10035"/>
                    <a:gd name="connsiteY1-22" fmla="*/ 2666 h 10092"/>
                    <a:gd name="connsiteX2-23" fmla="*/ 10035 w 10035"/>
                    <a:gd name="connsiteY2-24" fmla="*/ 2413 h 10092"/>
                    <a:gd name="connsiteX0-25" fmla="*/ 143 w 10070"/>
                    <a:gd name="connsiteY0-26" fmla="*/ 10167 h 10167"/>
                    <a:gd name="connsiteX1-27" fmla="*/ 2866 w 10070"/>
                    <a:gd name="connsiteY1-28" fmla="*/ 2666 h 10167"/>
                    <a:gd name="connsiteX2-29" fmla="*/ 10070 w 10070"/>
                    <a:gd name="connsiteY2-30" fmla="*/ 2413 h 10167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</a:cxnLst>
                  <a:rect l="l" t="t" r="r" b="b"/>
                  <a:pathLst>
                    <a:path w="10070" h="10167">
                      <a:moveTo>
                        <a:pt x="143" y="10167"/>
                      </a:moveTo>
                      <a:cubicBezTo>
                        <a:pt x="143" y="10167"/>
                        <a:pt x="-946" y="4718"/>
                        <a:pt x="2866" y="2666"/>
                      </a:cubicBezTo>
                      <a:cubicBezTo>
                        <a:pt x="2866" y="2666"/>
                        <a:pt x="5565" y="-3162"/>
                        <a:pt x="10070" y="2413"/>
                      </a:cubicBez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6" name="任意多边形: 形状 85"/>
                <p:cNvSpPr/>
                <p:nvPr/>
              </p:nvSpPr>
              <p:spPr bwMode="auto">
                <a:xfrm>
                  <a:off x="1228725" y="1701799"/>
                  <a:ext cx="404813" cy="496888"/>
                </a:xfrm>
                <a:custGeom>
                  <a:avLst/>
                  <a:gdLst>
                    <a:gd name="T0" fmla="*/ 0 w 130"/>
                    <a:gd name="T1" fmla="*/ 159 h 159"/>
                    <a:gd name="T2" fmla="*/ 130 w 130"/>
                    <a:gd name="T3" fmla="*/ 0 h 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30" h="159">
                      <a:moveTo>
                        <a:pt x="0" y="159"/>
                      </a:moveTo>
                      <a:cubicBezTo>
                        <a:pt x="0" y="159"/>
                        <a:pt x="27" y="34"/>
                        <a:pt x="130" y="0"/>
                      </a:cubicBez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7" name="任意多边形: 形状 86"/>
                <p:cNvSpPr/>
                <p:nvPr/>
              </p:nvSpPr>
              <p:spPr bwMode="auto">
                <a:xfrm>
                  <a:off x="1574800" y="1401762"/>
                  <a:ext cx="827088" cy="587375"/>
                </a:xfrm>
                <a:custGeom>
                  <a:avLst/>
                  <a:gdLst>
                    <a:gd name="T0" fmla="*/ 0 w 265"/>
                    <a:gd name="T1" fmla="*/ 57 h 188"/>
                    <a:gd name="T2" fmla="*/ 265 w 265"/>
                    <a:gd name="T3" fmla="*/ 188 h 1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65" h="188">
                      <a:moveTo>
                        <a:pt x="0" y="57"/>
                      </a:moveTo>
                      <a:cubicBezTo>
                        <a:pt x="0" y="57"/>
                        <a:pt x="144" y="0"/>
                        <a:pt x="265" y="188"/>
                      </a:cubicBez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8" name="任意多边形: 形状 87"/>
                <p:cNvSpPr/>
                <p:nvPr/>
              </p:nvSpPr>
              <p:spPr bwMode="auto">
                <a:xfrm>
                  <a:off x="1731559" y="1959342"/>
                  <a:ext cx="748116" cy="545097"/>
                </a:xfrm>
                <a:custGeom>
                  <a:avLst/>
                  <a:gdLst>
                    <a:gd name="T0" fmla="*/ 92 w 257"/>
                    <a:gd name="T1" fmla="*/ 173 h 173"/>
                    <a:gd name="T2" fmla="*/ 73 w 257"/>
                    <a:gd name="T3" fmla="*/ 25 h 173"/>
                    <a:gd name="T4" fmla="*/ 257 w 257"/>
                    <a:gd name="T5" fmla="*/ 106 h 173"/>
                    <a:gd name="connsiteX0" fmla="*/ 2034 w 8210"/>
                    <a:gd name="connsiteY0" fmla="*/ 8859 h 8859"/>
                    <a:gd name="connsiteX1" fmla="*/ 1050 w 8210"/>
                    <a:gd name="connsiteY1" fmla="*/ 149 h 8859"/>
                    <a:gd name="connsiteX2" fmla="*/ 8210 w 8210"/>
                    <a:gd name="connsiteY2" fmla="*/ 4831 h 88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210" h="8859">
                      <a:moveTo>
                        <a:pt x="2034" y="8859"/>
                      </a:moveTo>
                      <a:cubicBezTo>
                        <a:pt x="2034" y="8859"/>
                        <a:pt x="-1790" y="2692"/>
                        <a:pt x="1050" y="149"/>
                      </a:cubicBezTo>
                      <a:cubicBezTo>
                        <a:pt x="1050" y="149"/>
                        <a:pt x="4552" y="-1296"/>
                        <a:pt x="8210" y="4831"/>
                      </a:cubicBez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9" name="任意多边形: 形状 88"/>
                <p:cNvSpPr/>
                <p:nvPr/>
              </p:nvSpPr>
              <p:spPr bwMode="auto">
                <a:xfrm>
                  <a:off x="1377950" y="801687"/>
                  <a:ext cx="930275" cy="674688"/>
                </a:xfrm>
                <a:custGeom>
                  <a:avLst/>
                  <a:gdLst>
                    <a:gd name="T0" fmla="*/ 0 w 298"/>
                    <a:gd name="T1" fmla="*/ 139 h 216"/>
                    <a:gd name="T2" fmla="*/ 298 w 298"/>
                    <a:gd name="T3" fmla="*/ 216 h 2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98" h="216">
                      <a:moveTo>
                        <a:pt x="0" y="139"/>
                      </a:moveTo>
                      <a:cubicBezTo>
                        <a:pt x="0" y="139"/>
                        <a:pt x="136" y="0"/>
                        <a:pt x="298" y="216"/>
                      </a:cubicBez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0" name="任意多边形: 形状 89"/>
                <p:cNvSpPr/>
                <p:nvPr/>
              </p:nvSpPr>
              <p:spPr bwMode="auto">
                <a:xfrm>
                  <a:off x="1119188" y="1660524"/>
                  <a:ext cx="255588" cy="287338"/>
                </a:xfrm>
                <a:custGeom>
                  <a:avLst/>
                  <a:gdLst>
                    <a:gd name="T0" fmla="*/ 64 w 82"/>
                    <a:gd name="T1" fmla="*/ 64 h 92"/>
                    <a:gd name="T2" fmla="*/ 13 w 82"/>
                    <a:gd name="T3" fmla="*/ 82 h 92"/>
                    <a:gd name="T4" fmla="*/ 18 w 82"/>
                    <a:gd name="T5" fmla="*/ 28 h 92"/>
                    <a:gd name="T6" fmla="*/ 69 w 82"/>
                    <a:gd name="T7" fmla="*/ 9 h 92"/>
                    <a:gd name="T8" fmla="*/ 64 w 82"/>
                    <a:gd name="T9" fmla="*/ 64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92">
                      <a:moveTo>
                        <a:pt x="64" y="64"/>
                      </a:moveTo>
                      <a:cubicBezTo>
                        <a:pt x="48" y="84"/>
                        <a:pt x="25" y="92"/>
                        <a:pt x="13" y="82"/>
                      </a:cubicBezTo>
                      <a:cubicBezTo>
                        <a:pt x="0" y="72"/>
                        <a:pt x="3" y="48"/>
                        <a:pt x="18" y="28"/>
                      </a:cubicBezTo>
                      <a:cubicBezTo>
                        <a:pt x="34" y="8"/>
                        <a:pt x="57" y="0"/>
                        <a:pt x="69" y="9"/>
                      </a:cubicBezTo>
                      <a:cubicBezTo>
                        <a:pt x="82" y="19"/>
                        <a:pt x="80" y="43"/>
                        <a:pt x="64" y="64"/>
                      </a:cubicBezTo>
                      <a:close/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1" name="任意多边形: 形状 90"/>
                <p:cNvSpPr/>
                <p:nvPr/>
              </p:nvSpPr>
              <p:spPr bwMode="auto">
                <a:xfrm>
                  <a:off x="1533525" y="1176337"/>
                  <a:ext cx="374650" cy="244475"/>
                </a:xfrm>
                <a:custGeom>
                  <a:avLst/>
                  <a:gdLst>
                    <a:gd name="T0" fmla="*/ 56 w 120"/>
                    <a:gd name="T1" fmla="*/ 74 h 78"/>
                    <a:gd name="T2" fmla="*/ 2 w 120"/>
                    <a:gd name="T3" fmla="*/ 32 h 78"/>
                    <a:gd name="T4" fmla="*/ 64 w 120"/>
                    <a:gd name="T5" fmla="*/ 4 h 78"/>
                    <a:gd name="T6" fmla="*/ 118 w 120"/>
                    <a:gd name="T7" fmla="*/ 46 h 78"/>
                    <a:gd name="T8" fmla="*/ 56 w 120"/>
                    <a:gd name="T9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78">
                      <a:moveTo>
                        <a:pt x="56" y="74"/>
                      </a:moveTo>
                      <a:cubicBezTo>
                        <a:pt x="24" y="71"/>
                        <a:pt x="0" y="52"/>
                        <a:pt x="2" y="32"/>
                      </a:cubicBezTo>
                      <a:cubicBezTo>
                        <a:pt x="5" y="13"/>
                        <a:pt x="32" y="0"/>
                        <a:pt x="64" y="4"/>
                      </a:cubicBezTo>
                      <a:cubicBezTo>
                        <a:pt x="96" y="8"/>
                        <a:pt x="120" y="27"/>
                        <a:pt x="118" y="46"/>
                      </a:cubicBezTo>
                      <a:cubicBezTo>
                        <a:pt x="116" y="66"/>
                        <a:pt x="88" y="78"/>
                        <a:pt x="56" y="74"/>
                      </a:cubicBezTo>
                      <a:close/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54" name="组合 53"/>
            <p:cNvGrpSpPr/>
            <p:nvPr/>
          </p:nvGrpSpPr>
          <p:grpSpPr>
            <a:xfrm>
              <a:off x="0" y="3749675"/>
              <a:ext cx="2546350" cy="3108325"/>
              <a:chOff x="266700" y="3913187"/>
              <a:chExt cx="2546350" cy="3108325"/>
            </a:xfrm>
          </p:grpSpPr>
          <p:sp>
            <p:nvSpPr>
              <p:cNvPr id="79" name="任意多边形: 形状 78"/>
              <p:cNvSpPr/>
              <p:nvPr/>
            </p:nvSpPr>
            <p:spPr bwMode="auto">
              <a:xfrm>
                <a:off x="266700" y="4459287"/>
                <a:ext cx="2546350" cy="2562225"/>
              </a:xfrm>
              <a:custGeom>
                <a:avLst/>
                <a:gdLst>
                  <a:gd name="T0" fmla="*/ 816 w 816"/>
                  <a:gd name="T1" fmla="*/ 820 h 820"/>
                  <a:gd name="T2" fmla="*/ 0 w 816"/>
                  <a:gd name="T3" fmla="*/ 820 h 820"/>
                  <a:gd name="T4" fmla="*/ 0 w 816"/>
                  <a:gd name="T5" fmla="*/ 0 h 820"/>
                  <a:gd name="T6" fmla="*/ 62 w 816"/>
                  <a:gd name="T7" fmla="*/ 21 h 820"/>
                  <a:gd name="T8" fmla="*/ 183 w 816"/>
                  <a:gd name="T9" fmla="*/ 131 h 820"/>
                  <a:gd name="T10" fmla="*/ 290 w 816"/>
                  <a:gd name="T11" fmla="*/ 362 h 820"/>
                  <a:gd name="T12" fmla="*/ 557 w 816"/>
                  <a:gd name="T13" fmla="*/ 567 h 820"/>
                  <a:gd name="T14" fmla="*/ 595 w 816"/>
                  <a:gd name="T15" fmla="*/ 574 h 820"/>
                  <a:gd name="T16" fmla="*/ 816 w 816"/>
                  <a:gd name="T17" fmla="*/ 785 h 820"/>
                  <a:gd name="T18" fmla="*/ 816 w 816"/>
                  <a:gd name="T19" fmla="*/ 820 h 8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16" h="820">
                    <a:moveTo>
                      <a:pt x="816" y="820"/>
                    </a:moveTo>
                    <a:cubicBezTo>
                      <a:pt x="0" y="820"/>
                      <a:pt x="0" y="820"/>
                      <a:pt x="0" y="82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62" y="21"/>
                      <a:pt x="62" y="21"/>
                      <a:pt x="62" y="21"/>
                    </a:cubicBezTo>
                    <a:cubicBezTo>
                      <a:pt x="116" y="40"/>
                      <a:pt x="160" y="79"/>
                      <a:pt x="183" y="131"/>
                    </a:cubicBezTo>
                    <a:cubicBezTo>
                      <a:pt x="290" y="362"/>
                      <a:pt x="290" y="362"/>
                      <a:pt x="290" y="362"/>
                    </a:cubicBezTo>
                    <a:cubicBezTo>
                      <a:pt x="340" y="470"/>
                      <a:pt x="440" y="547"/>
                      <a:pt x="557" y="567"/>
                    </a:cubicBezTo>
                    <a:cubicBezTo>
                      <a:pt x="595" y="574"/>
                      <a:pt x="595" y="574"/>
                      <a:pt x="595" y="574"/>
                    </a:cubicBezTo>
                    <a:cubicBezTo>
                      <a:pt x="715" y="568"/>
                      <a:pt x="816" y="664"/>
                      <a:pt x="816" y="785"/>
                    </a:cubicBezTo>
                    <a:lnTo>
                      <a:pt x="816" y="82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0" name="任意多边形: 形状 79"/>
              <p:cNvSpPr/>
              <p:nvPr/>
            </p:nvSpPr>
            <p:spPr bwMode="auto">
              <a:xfrm>
                <a:off x="266700" y="3913187"/>
                <a:ext cx="2403475" cy="3108325"/>
              </a:xfrm>
              <a:custGeom>
                <a:avLst/>
                <a:gdLst>
                  <a:gd name="T0" fmla="*/ 0 w 770"/>
                  <a:gd name="T1" fmla="*/ 0 h 995"/>
                  <a:gd name="T2" fmla="*/ 13 w 770"/>
                  <a:gd name="T3" fmla="*/ 3 h 995"/>
                  <a:gd name="T4" fmla="*/ 189 w 770"/>
                  <a:gd name="T5" fmla="*/ 248 h 995"/>
                  <a:gd name="T6" fmla="*/ 189 w 770"/>
                  <a:gd name="T7" fmla="*/ 248 h 995"/>
                  <a:gd name="T8" fmla="*/ 403 w 770"/>
                  <a:gd name="T9" fmla="*/ 533 h 995"/>
                  <a:gd name="T10" fmla="*/ 583 w 770"/>
                  <a:gd name="T11" fmla="*/ 576 h 995"/>
                  <a:gd name="T12" fmla="*/ 654 w 770"/>
                  <a:gd name="T13" fmla="*/ 749 h 995"/>
                  <a:gd name="T14" fmla="*/ 648 w 770"/>
                  <a:gd name="T15" fmla="*/ 759 h 995"/>
                  <a:gd name="T16" fmla="*/ 612 w 770"/>
                  <a:gd name="T17" fmla="*/ 741 h 995"/>
                  <a:gd name="T18" fmla="*/ 612 w 770"/>
                  <a:gd name="T19" fmla="*/ 741 h 995"/>
                  <a:gd name="T20" fmla="*/ 641 w 770"/>
                  <a:gd name="T21" fmla="*/ 724 h 995"/>
                  <a:gd name="T22" fmla="*/ 659 w 770"/>
                  <a:gd name="T23" fmla="*/ 731 h 995"/>
                  <a:gd name="T24" fmla="*/ 752 w 770"/>
                  <a:gd name="T25" fmla="*/ 837 h 995"/>
                  <a:gd name="T26" fmla="*/ 770 w 770"/>
                  <a:gd name="T27" fmla="*/ 995 h 9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70" h="995">
                    <a:moveTo>
                      <a:pt x="0" y="0"/>
                    </a:moveTo>
                    <a:cubicBezTo>
                      <a:pt x="13" y="3"/>
                      <a:pt x="13" y="3"/>
                      <a:pt x="13" y="3"/>
                    </a:cubicBezTo>
                    <a:cubicBezTo>
                      <a:pt x="121" y="34"/>
                      <a:pt x="194" y="135"/>
                      <a:pt x="189" y="248"/>
                    </a:cubicBezTo>
                    <a:cubicBezTo>
                      <a:pt x="189" y="248"/>
                      <a:pt x="189" y="248"/>
                      <a:pt x="189" y="248"/>
                    </a:cubicBezTo>
                    <a:cubicBezTo>
                      <a:pt x="183" y="382"/>
                      <a:pt x="273" y="501"/>
                      <a:pt x="403" y="533"/>
                    </a:cubicBezTo>
                    <a:cubicBezTo>
                      <a:pt x="583" y="576"/>
                      <a:pt x="583" y="576"/>
                      <a:pt x="583" y="576"/>
                    </a:cubicBezTo>
                    <a:cubicBezTo>
                      <a:pt x="659" y="594"/>
                      <a:pt x="695" y="682"/>
                      <a:pt x="654" y="749"/>
                    </a:cubicBezTo>
                    <a:cubicBezTo>
                      <a:pt x="648" y="759"/>
                      <a:pt x="648" y="759"/>
                      <a:pt x="648" y="759"/>
                    </a:cubicBezTo>
                    <a:cubicBezTo>
                      <a:pt x="633" y="772"/>
                      <a:pt x="610" y="761"/>
                      <a:pt x="612" y="741"/>
                    </a:cubicBezTo>
                    <a:cubicBezTo>
                      <a:pt x="612" y="741"/>
                      <a:pt x="612" y="741"/>
                      <a:pt x="612" y="741"/>
                    </a:cubicBezTo>
                    <a:cubicBezTo>
                      <a:pt x="614" y="727"/>
                      <a:pt x="628" y="719"/>
                      <a:pt x="641" y="724"/>
                    </a:cubicBezTo>
                    <a:cubicBezTo>
                      <a:pt x="659" y="731"/>
                      <a:pt x="659" y="731"/>
                      <a:pt x="659" y="731"/>
                    </a:cubicBezTo>
                    <a:cubicBezTo>
                      <a:pt x="705" y="750"/>
                      <a:pt x="739" y="789"/>
                      <a:pt x="752" y="837"/>
                    </a:cubicBezTo>
                    <a:cubicBezTo>
                      <a:pt x="762" y="875"/>
                      <a:pt x="770" y="927"/>
                      <a:pt x="770" y="995"/>
                    </a:cubicBezTo>
                  </a:path>
                </a:pathLst>
              </a:custGeom>
              <a:noFill/>
              <a:ln w="12700" cap="flat">
                <a:solidFill>
                  <a:schemeClr val="accent3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55" name="组合 54"/>
            <p:cNvGrpSpPr/>
            <p:nvPr/>
          </p:nvGrpSpPr>
          <p:grpSpPr>
            <a:xfrm>
              <a:off x="7062788" y="4767580"/>
              <a:ext cx="5129212" cy="2090420"/>
              <a:chOff x="7062788" y="4767580"/>
              <a:chExt cx="5129212" cy="2090420"/>
            </a:xfrm>
          </p:grpSpPr>
          <p:sp>
            <p:nvSpPr>
              <p:cNvPr id="71" name="任意多边形: 形状 70"/>
              <p:cNvSpPr/>
              <p:nvPr/>
            </p:nvSpPr>
            <p:spPr bwMode="auto">
              <a:xfrm>
                <a:off x="7810500" y="5976937"/>
                <a:ext cx="4381500" cy="881063"/>
              </a:xfrm>
              <a:custGeom>
                <a:avLst/>
                <a:gdLst>
                  <a:gd name="T0" fmla="*/ 1404 w 1404"/>
                  <a:gd name="T1" fmla="*/ 282 h 282"/>
                  <a:gd name="T2" fmla="*/ 0 w 1404"/>
                  <a:gd name="T3" fmla="*/ 282 h 282"/>
                  <a:gd name="T4" fmla="*/ 43 w 1404"/>
                  <a:gd name="T5" fmla="*/ 258 h 282"/>
                  <a:gd name="T6" fmla="*/ 371 w 1404"/>
                  <a:gd name="T7" fmla="*/ 169 h 282"/>
                  <a:gd name="T8" fmla="*/ 570 w 1404"/>
                  <a:gd name="T9" fmla="*/ 165 h 282"/>
                  <a:gd name="T10" fmla="*/ 799 w 1404"/>
                  <a:gd name="T11" fmla="*/ 121 h 282"/>
                  <a:gd name="T12" fmla="*/ 950 w 1404"/>
                  <a:gd name="T13" fmla="*/ 64 h 282"/>
                  <a:gd name="T14" fmla="*/ 1286 w 1404"/>
                  <a:gd name="T15" fmla="*/ 1 h 282"/>
                  <a:gd name="T16" fmla="*/ 1404 w 1404"/>
                  <a:gd name="T17" fmla="*/ 0 h 282"/>
                  <a:gd name="T18" fmla="*/ 1404 w 1404"/>
                  <a:gd name="T19" fmla="*/ 282 h 2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04" h="282">
                    <a:moveTo>
                      <a:pt x="1404" y="282"/>
                    </a:moveTo>
                    <a:cubicBezTo>
                      <a:pt x="0" y="282"/>
                      <a:pt x="0" y="282"/>
                      <a:pt x="0" y="282"/>
                    </a:cubicBezTo>
                    <a:cubicBezTo>
                      <a:pt x="43" y="258"/>
                      <a:pt x="43" y="258"/>
                      <a:pt x="43" y="258"/>
                    </a:cubicBezTo>
                    <a:cubicBezTo>
                      <a:pt x="143" y="201"/>
                      <a:pt x="256" y="170"/>
                      <a:pt x="371" y="169"/>
                    </a:cubicBezTo>
                    <a:cubicBezTo>
                      <a:pt x="570" y="165"/>
                      <a:pt x="570" y="165"/>
                      <a:pt x="570" y="165"/>
                    </a:cubicBezTo>
                    <a:cubicBezTo>
                      <a:pt x="648" y="164"/>
                      <a:pt x="726" y="149"/>
                      <a:pt x="799" y="121"/>
                    </a:cubicBezTo>
                    <a:cubicBezTo>
                      <a:pt x="950" y="64"/>
                      <a:pt x="950" y="64"/>
                      <a:pt x="950" y="64"/>
                    </a:cubicBezTo>
                    <a:cubicBezTo>
                      <a:pt x="1057" y="23"/>
                      <a:pt x="1171" y="2"/>
                      <a:pt x="1286" y="1"/>
                    </a:cubicBezTo>
                    <a:cubicBezTo>
                      <a:pt x="1404" y="0"/>
                      <a:pt x="1404" y="0"/>
                      <a:pt x="1404" y="0"/>
                    </a:cubicBezTo>
                    <a:lnTo>
                      <a:pt x="1404" y="282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2" name="任意多边形: 形状 71"/>
              <p:cNvSpPr/>
              <p:nvPr/>
            </p:nvSpPr>
            <p:spPr bwMode="auto">
              <a:xfrm>
                <a:off x="8685213" y="4767580"/>
                <a:ext cx="2200275" cy="1652588"/>
              </a:xfrm>
              <a:custGeom>
                <a:avLst/>
                <a:gdLst>
                  <a:gd name="T0" fmla="*/ 668 w 705"/>
                  <a:gd name="T1" fmla="*/ 162 h 529"/>
                  <a:gd name="T2" fmla="*/ 420 w 705"/>
                  <a:gd name="T3" fmla="*/ 472 h 529"/>
                  <a:gd name="T4" fmla="*/ 37 w 705"/>
                  <a:gd name="T5" fmla="*/ 367 h 529"/>
                  <a:gd name="T6" fmla="*/ 285 w 705"/>
                  <a:gd name="T7" fmla="*/ 57 h 529"/>
                  <a:gd name="T8" fmla="*/ 668 w 705"/>
                  <a:gd name="T9" fmla="*/ 162 h 5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5" h="529">
                    <a:moveTo>
                      <a:pt x="668" y="162"/>
                    </a:moveTo>
                    <a:cubicBezTo>
                      <a:pt x="705" y="277"/>
                      <a:pt x="594" y="416"/>
                      <a:pt x="420" y="472"/>
                    </a:cubicBezTo>
                    <a:cubicBezTo>
                      <a:pt x="245" y="529"/>
                      <a:pt x="74" y="482"/>
                      <a:pt x="37" y="367"/>
                    </a:cubicBezTo>
                    <a:cubicBezTo>
                      <a:pt x="0" y="252"/>
                      <a:pt x="111" y="114"/>
                      <a:pt x="285" y="57"/>
                    </a:cubicBezTo>
                    <a:cubicBezTo>
                      <a:pt x="460" y="0"/>
                      <a:pt x="631" y="48"/>
                      <a:pt x="668" y="16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grpSp>
            <p:nvGrpSpPr>
              <p:cNvPr id="73" name="组合 72"/>
              <p:cNvGrpSpPr/>
              <p:nvPr/>
            </p:nvGrpSpPr>
            <p:grpSpPr>
              <a:xfrm>
                <a:off x="7062788" y="5175250"/>
                <a:ext cx="1754188" cy="1682750"/>
                <a:chOff x="7143750" y="-2366963"/>
                <a:chExt cx="1754188" cy="1682750"/>
              </a:xfrm>
            </p:grpSpPr>
            <p:sp>
              <p:nvSpPr>
                <p:cNvPr id="74" name="任意多边形: 形状 73"/>
                <p:cNvSpPr/>
                <p:nvPr/>
              </p:nvSpPr>
              <p:spPr bwMode="auto">
                <a:xfrm>
                  <a:off x="7143750" y="-2366963"/>
                  <a:ext cx="1754188" cy="1682750"/>
                </a:xfrm>
                <a:custGeom>
                  <a:avLst/>
                  <a:gdLst>
                    <a:gd name="T0" fmla="*/ 2 w 562"/>
                    <a:gd name="T1" fmla="*/ 537 h 539"/>
                    <a:gd name="T2" fmla="*/ 1 w 562"/>
                    <a:gd name="T3" fmla="*/ 482 h 539"/>
                    <a:gd name="T4" fmla="*/ 18 w 562"/>
                    <a:gd name="T5" fmla="*/ 447 h 539"/>
                    <a:gd name="T6" fmla="*/ 18 w 562"/>
                    <a:gd name="T7" fmla="*/ 447 h 539"/>
                    <a:gd name="T8" fmla="*/ 35 w 562"/>
                    <a:gd name="T9" fmla="*/ 415 h 539"/>
                    <a:gd name="T10" fmla="*/ 40 w 562"/>
                    <a:gd name="T11" fmla="*/ 349 h 539"/>
                    <a:gd name="T12" fmla="*/ 97 w 562"/>
                    <a:gd name="T13" fmla="*/ 266 h 539"/>
                    <a:gd name="T14" fmla="*/ 97 w 562"/>
                    <a:gd name="T15" fmla="*/ 266 h 539"/>
                    <a:gd name="T16" fmla="*/ 146 w 562"/>
                    <a:gd name="T17" fmla="*/ 213 h 539"/>
                    <a:gd name="T18" fmla="*/ 159 w 562"/>
                    <a:gd name="T19" fmla="*/ 182 h 539"/>
                    <a:gd name="T20" fmla="*/ 265 w 562"/>
                    <a:gd name="T21" fmla="*/ 108 h 539"/>
                    <a:gd name="T22" fmla="*/ 265 w 562"/>
                    <a:gd name="T23" fmla="*/ 108 h 539"/>
                    <a:gd name="T24" fmla="*/ 310 w 562"/>
                    <a:gd name="T25" fmla="*/ 91 h 539"/>
                    <a:gd name="T26" fmla="*/ 562 w 562"/>
                    <a:gd name="T27" fmla="*/ 26 h 539"/>
                    <a:gd name="T28" fmla="*/ 493 w 562"/>
                    <a:gd name="T29" fmla="*/ 116 h 539"/>
                    <a:gd name="T30" fmla="*/ 491 w 562"/>
                    <a:gd name="T31" fmla="*/ 139 h 539"/>
                    <a:gd name="T32" fmla="*/ 487 w 562"/>
                    <a:gd name="T33" fmla="*/ 165 h 539"/>
                    <a:gd name="T34" fmla="*/ 415 w 562"/>
                    <a:gd name="T35" fmla="*/ 276 h 539"/>
                    <a:gd name="T36" fmla="*/ 356 w 562"/>
                    <a:gd name="T37" fmla="*/ 315 h 539"/>
                    <a:gd name="T38" fmla="*/ 293 w 562"/>
                    <a:gd name="T39" fmla="*/ 404 h 539"/>
                    <a:gd name="T40" fmla="*/ 283 w 562"/>
                    <a:gd name="T41" fmla="*/ 447 h 539"/>
                    <a:gd name="T42" fmla="*/ 224 w 562"/>
                    <a:gd name="T43" fmla="*/ 539 h 539"/>
                    <a:gd name="T44" fmla="*/ 224 w 562"/>
                    <a:gd name="T45" fmla="*/ 539 h 5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562" h="539">
                      <a:moveTo>
                        <a:pt x="2" y="537"/>
                      </a:moveTo>
                      <a:cubicBezTo>
                        <a:pt x="1" y="482"/>
                        <a:pt x="1" y="482"/>
                        <a:pt x="1" y="482"/>
                      </a:cubicBezTo>
                      <a:cubicBezTo>
                        <a:pt x="0" y="468"/>
                        <a:pt x="7" y="455"/>
                        <a:pt x="18" y="447"/>
                      </a:cubicBezTo>
                      <a:cubicBezTo>
                        <a:pt x="18" y="447"/>
                        <a:pt x="18" y="447"/>
                        <a:pt x="18" y="447"/>
                      </a:cubicBezTo>
                      <a:cubicBezTo>
                        <a:pt x="28" y="439"/>
                        <a:pt x="34" y="428"/>
                        <a:pt x="35" y="415"/>
                      </a:cubicBezTo>
                      <a:cubicBezTo>
                        <a:pt x="40" y="349"/>
                        <a:pt x="40" y="349"/>
                        <a:pt x="40" y="349"/>
                      </a:cubicBezTo>
                      <a:cubicBezTo>
                        <a:pt x="42" y="313"/>
                        <a:pt x="64" y="281"/>
                        <a:pt x="97" y="266"/>
                      </a:cubicBezTo>
                      <a:cubicBezTo>
                        <a:pt x="97" y="266"/>
                        <a:pt x="97" y="266"/>
                        <a:pt x="97" y="266"/>
                      </a:cubicBezTo>
                      <a:cubicBezTo>
                        <a:pt x="119" y="255"/>
                        <a:pt x="137" y="236"/>
                        <a:pt x="146" y="213"/>
                      </a:cubicBezTo>
                      <a:cubicBezTo>
                        <a:pt x="159" y="182"/>
                        <a:pt x="159" y="182"/>
                        <a:pt x="159" y="182"/>
                      </a:cubicBezTo>
                      <a:cubicBezTo>
                        <a:pt x="177" y="139"/>
                        <a:pt x="218" y="110"/>
                        <a:pt x="265" y="108"/>
                      </a:cubicBezTo>
                      <a:cubicBezTo>
                        <a:pt x="265" y="108"/>
                        <a:pt x="265" y="108"/>
                        <a:pt x="265" y="108"/>
                      </a:cubicBezTo>
                      <a:cubicBezTo>
                        <a:pt x="281" y="108"/>
                        <a:pt x="297" y="102"/>
                        <a:pt x="310" y="91"/>
                      </a:cubicBezTo>
                      <a:cubicBezTo>
                        <a:pt x="347" y="61"/>
                        <a:pt x="439" y="0"/>
                        <a:pt x="562" y="26"/>
                      </a:cubicBezTo>
                      <a:cubicBezTo>
                        <a:pt x="562" y="26"/>
                        <a:pt x="495" y="39"/>
                        <a:pt x="493" y="116"/>
                      </a:cubicBezTo>
                      <a:cubicBezTo>
                        <a:pt x="492" y="123"/>
                        <a:pt x="492" y="131"/>
                        <a:pt x="491" y="139"/>
                      </a:cubicBezTo>
                      <a:cubicBezTo>
                        <a:pt x="487" y="165"/>
                        <a:pt x="487" y="165"/>
                        <a:pt x="487" y="165"/>
                      </a:cubicBezTo>
                      <a:cubicBezTo>
                        <a:pt x="480" y="210"/>
                        <a:pt x="454" y="251"/>
                        <a:pt x="415" y="276"/>
                      </a:cubicBezTo>
                      <a:cubicBezTo>
                        <a:pt x="356" y="315"/>
                        <a:pt x="356" y="315"/>
                        <a:pt x="356" y="315"/>
                      </a:cubicBezTo>
                      <a:cubicBezTo>
                        <a:pt x="325" y="336"/>
                        <a:pt x="302" y="368"/>
                        <a:pt x="293" y="404"/>
                      </a:cubicBezTo>
                      <a:cubicBezTo>
                        <a:pt x="283" y="447"/>
                        <a:pt x="283" y="447"/>
                        <a:pt x="283" y="447"/>
                      </a:cubicBezTo>
                      <a:cubicBezTo>
                        <a:pt x="274" y="484"/>
                        <a:pt x="253" y="516"/>
                        <a:pt x="224" y="539"/>
                      </a:cubicBezTo>
                      <a:cubicBezTo>
                        <a:pt x="224" y="539"/>
                        <a:pt x="224" y="539"/>
                        <a:pt x="224" y="539"/>
                      </a:cubicBezTo>
                    </a:path>
                  </a:pathLst>
                </a:custGeom>
                <a:noFill/>
                <a:ln w="15875" cap="flat">
                  <a:solidFill>
                    <a:schemeClr val="accent3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5" name="任意多边形: 形状 74"/>
                <p:cNvSpPr/>
                <p:nvPr/>
              </p:nvSpPr>
              <p:spPr bwMode="auto">
                <a:xfrm>
                  <a:off x="7321550" y="-2292351"/>
                  <a:ext cx="1535113" cy="1608138"/>
                </a:xfrm>
                <a:custGeom>
                  <a:avLst/>
                  <a:gdLst>
                    <a:gd name="T0" fmla="*/ 0 w 492"/>
                    <a:gd name="T1" fmla="*/ 515 h 515"/>
                    <a:gd name="T2" fmla="*/ 492 w 492"/>
                    <a:gd name="T3" fmla="*/ 0 h 5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492" h="515">
                      <a:moveTo>
                        <a:pt x="0" y="515"/>
                      </a:moveTo>
                      <a:cubicBezTo>
                        <a:pt x="0" y="515"/>
                        <a:pt x="119" y="117"/>
                        <a:pt x="492" y="0"/>
                      </a:cubicBezTo>
                    </a:path>
                  </a:pathLst>
                </a:custGeom>
                <a:noFill/>
                <a:ln w="15875" cap="flat">
                  <a:solidFill>
                    <a:schemeClr val="accent3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6" name="任意多边形: 形状 75"/>
                <p:cNvSpPr/>
                <p:nvPr/>
              </p:nvSpPr>
              <p:spPr bwMode="auto">
                <a:xfrm>
                  <a:off x="7286625" y="-1381126"/>
                  <a:ext cx="755650" cy="444500"/>
                </a:xfrm>
                <a:custGeom>
                  <a:avLst/>
                  <a:gdLst>
                    <a:gd name="T0" fmla="*/ 0 w 242"/>
                    <a:gd name="T1" fmla="*/ 0 h 142"/>
                    <a:gd name="T2" fmla="*/ 42 w 242"/>
                    <a:gd name="T3" fmla="*/ 142 h 142"/>
                    <a:gd name="T4" fmla="*/ 242 w 242"/>
                    <a:gd name="T5" fmla="*/ 108 h 1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42" h="142">
                      <a:moveTo>
                        <a:pt x="0" y="0"/>
                      </a:moveTo>
                      <a:cubicBezTo>
                        <a:pt x="42" y="142"/>
                        <a:pt x="42" y="142"/>
                        <a:pt x="42" y="142"/>
                      </a:cubicBezTo>
                      <a:cubicBezTo>
                        <a:pt x="42" y="142"/>
                        <a:pt x="178" y="108"/>
                        <a:pt x="242" y="108"/>
                      </a:cubicBezTo>
                    </a:path>
                  </a:pathLst>
                </a:custGeom>
                <a:noFill/>
                <a:ln w="15875" cap="flat">
                  <a:solidFill>
                    <a:schemeClr val="accent3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7" name="任意多边形: 形状 76"/>
                <p:cNvSpPr/>
                <p:nvPr/>
              </p:nvSpPr>
              <p:spPr bwMode="auto">
                <a:xfrm>
                  <a:off x="7658100" y="-1817688"/>
                  <a:ext cx="704850" cy="384175"/>
                </a:xfrm>
                <a:custGeom>
                  <a:avLst/>
                  <a:gdLst>
                    <a:gd name="T0" fmla="*/ 0 w 444"/>
                    <a:gd name="T1" fmla="*/ 0 h 242"/>
                    <a:gd name="T2" fmla="*/ 29 w 444"/>
                    <a:gd name="T3" fmla="*/ 242 h 242"/>
                    <a:gd name="T4" fmla="*/ 444 w 444"/>
                    <a:gd name="T5" fmla="*/ 222 h 2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44" h="242">
                      <a:moveTo>
                        <a:pt x="0" y="0"/>
                      </a:moveTo>
                      <a:lnTo>
                        <a:pt x="29" y="242"/>
                      </a:lnTo>
                      <a:lnTo>
                        <a:pt x="444" y="222"/>
                      </a:lnTo>
                    </a:path>
                  </a:pathLst>
                </a:custGeom>
                <a:noFill/>
                <a:ln w="15875" cap="flat">
                  <a:solidFill>
                    <a:schemeClr val="accent3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/>
                </a:p>
              </p:txBody>
            </p:sp>
            <p:sp>
              <p:nvSpPr>
                <p:cNvPr id="78" name="任意多边形: 形状 77"/>
                <p:cNvSpPr/>
                <p:nvPr/>
              </p:nvSpPr>
              <p:spPr bwMode="auto">
                <a:xfrm>
                  <a:off x="8023225" y="-2052638"/>
                  <a:ext cx="617538" cy="287338"/>
                </a:xfrm>
                <a:custGeom>
                  <a:avLst/>
                  <a:gdLst>
                    <a:gd name="T0" fmla="*/ 12 w 389"/>
                    <a:gd name="T1" fmla="*/ 0 h 181"/>
                    <a:gd name="T2" fmla="*/ 0 w 389"/>
                    <a:gd name="T3" fmla="*/ 160 h 181"/>
                    <a:gd name="T4" fmla="*/ 389 w 389"/>
                    <a:gd name="T5" fmla="*/ 181 h 1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89" h="181">
                      <a:moveTo>
                        <a:pt x="12" y="0"/>
                      </a:moveTo>
                      <a:lnTo>
                        <a:pt x="0" y="160"/>
                      </a:lnTo>
                      <a:lnTo>
                        <a:pt x="389" y="181"/>
                      </a:lnTo>
                    </a:path>
                  </a:pathLst>
                </a:custGeom>
                <a:noFill/>
                <a:ln w="15875" cap="flat">
                  <a:solidFill>
                    <a:schemeClr val="accent3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56" name="组合 55"/>
            <p:cNvGrpSpPr/>
            <p:nvPr/>
          </p:nvGrpSpPr>
          <p:grpSpPr>
            <a:xfrm>
              <a:off x="7766050" y="0"/>
              <a:ext cx="4425950" cy="2933700"/>
              <a:chOff x="7807325" y="255587"/>
              <a:chExt cx="4425950" cy="2933700"/>
            </a:xfrm>
          </p:grpSpPr>
          <p:sp>
            <p:nvSpPr>
              <p:cNvPr id="58" name="任意多边形: 形状 57"/>
              <p:cNvSpPr/>
              <p:nvPr/>
            </p:nvSpPr>
            <p:spPr bwMode="auto">
              <a:xfrm>
                <a:off x="8281988" y="261937"/>
                <a:ext cx="3948113" cy="2405063"/>
              </a:xfrm>
              <a:custGeom>
                <a:avLst/>
                <a:gdLst>
                  <a:gd name="T0" fmla="*/ 1265 w 1265"/>
                  <a:gd name="T1" fmla="*/ 770 h 770"/>
                  <a:gd name="T2" fmla="*/ 1190 w 1265"/>
                  <a:gd name="T3" fmla="*/ 763 h 770"/>
                  <a:gd name="T4" fmla="*/ 965 w 1265"/>
                  <a:gd name="T5" fmla="*/ 624 h 770"/>
                  <a:gd name="T6" fmla="*/ 920 w 1265"/>
                  <a:gd name="T7" fmla="*/ 559 h 770"/>
                  <a:gd name="T8" fmla="*/ 821 w 1265"/>
                  <a:gd name="T9" fmla="*/ 519 h 770"/>
                  <a:gd name="T10" fmla="*/ 711 w 1265"/>
                  <a:gd name="T11" fmla="*/ 539 h 770"/>
                  <a:gd name="T12" fmla="*/ 593 w 1265"/>
                  <a:gd name="T13" fmla="*/ 485 h 770"/>
                  <a:gd name="T14" fmla="*/ 556 w 1265"/>
                  <a:gd name="T15" fmla="*/ 424 h 770"/>
                  <a:gd name="T16" fmla="*/ 416 w 1265"/>
                  <a:gd name="T17" fmla="*/ 344 h 770"/>
                  <a:gd name="T18" fmla="*/ 174 w 1265"/>
                  <a:gd name="T19" fmla="*/ 344 h 770"/>
                  <a:gd name="T20" fmla="*/ 1 w 1265"/>
                  <a:gd name="T21" fmla="*/ 174 h 770"/>
                  <a:gd name="T22" fmla="*/ 1 w 1265"/>
                  <a:gd name="T23" fmla="*/ 174 h 770"/>
                  <a:gd name="T24" fmla="*/ 45 w 1265"/>
                  <a:gd name="T25" fmla="*/ 56 h 770"/>
                  <a:gd name="T26" fmla="*/ 95 w 1265"/>
                  <a:gd name="T27" fmla="*/ 0 h 770"/>
                  <a:gd name="T28" fmla="*/ 1265 w 1265"/>
                  <a:gd name="T29" fmla="*/ 0 h 770"/>
                  <a:gd name="T30" fmla="*/ 1265 w 1265"/>
                  <a:gd name="T31" fmla="*/ 770 h 7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65" h="770">
                    <a:moveTo>
                      <a:pt x="1265" y="770"/>
                    </a:moveTo>
                    <a:cubicBezTo>
                      <a:pt x="1190" y="763"/>
                      <a:pt x="1190" y="763"/>
                      <a:pt x="1190" y="763"/>
                    </a:cubicBezTo>
                    <a:cubicBezTo>
                      <a:pt x="1097" y="756"/>
                      <a:pt x="1014" y="704"/>
                      <a:pt x="965" y="624"/>
                    </a:cubicBezTo>
                    <a:cubicBezTo>
                      <a:pt x="920" y="559"/>
                      <a:pt x="920" y="559"/>
                      <a:pt x="920" y="559"/>
                    </a:cubicBezTo>
                    <a:cubicBezTo>
                      <a:pt x="898" y="527"/>
                      <a:pt x="859" y="512"/>
                      <a:pt x="821" y="519"/>
                    </a:cubicBezTo>
                    <a:cubicBezTo>
                      <a:pt x="711" y="539"/>
                      <a:pt x="711" y="539"/>
                      <a:pt x="711" y="539"/>
                    </a:cubicBezTo>
                    <a:cubicBezTo>
                      <a:pt x="664" y="547"/>
                      <a:pt x="617" y="526"/>
                      <a:pt x="593" y="485"/>
                    </a:cubicBezTo>
                    <a:cubicBezTo>
                      <a:pt x="556" y="424"/>
                      <a:pt x="556" y="424"/>
                      <a:pt x="556" y="424"/>
                    </a:cubicBezTo>
                    <a:cubicBezTo>
                      <a:pt x="526" y="374"/>
                      <a:pt x="473" y="344"/>
                      <a:pt x="416" y="344"/>
                    </a:cubicBezTo>
                    <a:cubicBezTo>
                      <a:pt x="174" y="344"/>
                      <a:pt x="174" y="344"/>
                      <a:pt x="174" y="344"/>
                    </a:cubicBezTo>
                    <a:cubicBezTo>
                      <a:pt x="79" y="344"/>
                      <a:pt x="2" y="268"/>
                      <a:pt x="1" y="174"/>
                    </a:cubicBezTo>
                    <a:cubicBezTo>
                      <a:pt x="1" y="174"/>
                      <a:pt x="1" y="174"/>
                      <a:pt x="1" y="174"/>
                    </a:cubicBezTo>
                    <a:cubicBezTo>
                      <a:pt x="0" y="130"/>
                      <a:pt x="16" y="89"/>
                      <a:pt x="45" y="56"/>
                    </a:cubicBezTo>
                    <a:cubicBezTo>
                      <a:pt x="95" y="0"/>
                      <a:pt x="95" y="0"/>
                      <a:pt x="95" y="0"/>
                    </a:cubicBezTo>
                    <a:cubicBezTo>
                      <a:pt x="1265" y="0"/>
                      <a:pt x="1265" y="0"/>
                      <a:pt x="1265" y="0"/>
                    </a:cubicBezTo>
                    <a:lnTo>
                      <a:pt x="1265" y="77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grpSp>
            <p:nvGrpSpPr>
              <p:cNvPr id="59" name="组合 58"/>
              <p:cNvGrpSpPr/>
              <p:nvPr/>
            </p:nvGrpSpPr>
            <p:grpSpPr>
              <a:xfrm>
                <a:off x="7807325" y="255587"/>
                <a:ext cx="4425950" cy="2933700"/>
                <a:chOff x="7807325" y="-7437438"/>
                <a:chExt cx="4425950" cy="2933700"/>
              </a:xfrm>
            </p:grpSpPr>
            <p:sp>
              <p:nvSpPr>
                <p:cNvPr id="60" name="任意多边形: 形状 59"/>
                <p:cNvSpPr/>
                <p:nvPr/>
              </p:nvSpPr>
              <p:spPr bwMode="auto">
                <a:xfrm>
                  <a:off x="7807325" y="-7115176"/>
                  <a:ext cx="4425950" cy="2611438"/>
                </a:xfrm>
                <a:custGeom>
                  <a:avLst/>
                  <a:gdLst>
                    <a:gd name="T0" fmla="*/ 0 w 1418"/>
                    <a:gd name="T1" fmla="*/ 0 h 836"/>
                    <a:gd name="T2" fmla="*/ 6 w 1418"/>
                    <a:gd name="T3" fmla="*/ 53 h 836"/>
                    <a:gd name="T4" fmla="*/ 445 w 1418"/>
                    <a:gd name="T5" fmla="*/ 409 h 836"/>
                    <a:gd name="T6" fmla="*/ 528 w 1418"/>
                    <a:gd name="T7" fmla="*/ 400 h 836"/>
                    <a:gd name="T8" fmla="*/ 757 w 1418"/>
                    <a:gd name="T9" fmla="*/ 510 h 836"/>
                    <a:gd name="T10" fmla="*/ 808 w 1418"/>
                    <a:gd name="T11" fmla="*/ 588 h 836"/>
                    <a:gd name="T12" fmla="*/ 1068 w 1418"/>
                    <a:gd name="T13" fmla="*/ 688 h 836"/>
                    <a:gd name="T14" fmla="*/ 1068 w 1418"/>
                    <a:gd name="T15" fmla="*/ 688 h 836"/>
                    <a:gd name="T16" fmla="*/ 1230 w 1418"/>
                    <a:gd name="T17" fmla="*/ 727 h 836"/>
                    <a:gd name="T18" fmla="*/ 1418 w 1418"/>
                    <a:gd name="T19" fmla="*/ 836 h 8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418" h="836">
                      <a:moveTo>
                        <a:pt x="0" y="0"/>
                      </a:moveTo>
                      <a:cubicBezTo>
                        <a:pt x="6" y="53"/>
                        <a:pt x="6" y="53"/>
                        <a:pt x="6" y="53"/>
                      </a:cubicBezTo>
                      <a:cubicBezTo>
                        <a:pt x="29" y="273"/>
                        <a:pt x="225" y="432"/>
                        <a:pt x="445" y="409"/>
                      </a:cubicBezTo>
                      <a:cubicBezTo>
                        <a:pt x="528" y="400"/>
                        <a:pt x="528" y="400"/>
                        <a:pt x="528" y="400"/>
                      </a:cubicBezTo>
                      <a:cubicBezTo>
                        <a:pt x="619" y="391"/>
                        <a:pt x="708" y="433"/>
                        <a:pt x="757" y="510"/>
                      </a:cubicBezTo>
                      <a:cubicBezTo>
                        <a:pt x="808" y="588"/>
                        <a:pt x="808" y="588"/>
                        <a:pt x="808" y="588"/>
                      </a:cubicBezTo>
                      <a:cubicBezTo>
                        <a:pt x="864" y="674"/>
                        <a:pt x="969" y="714"/>
                        <a:pt x="1068" y="688"/>
                      </a:cubicBezTo>
                      <a:cubicBezTo>
                        <a:pt x="1068" y="688"/>
                        <a:pt x="1068" y="688"/>
                        <a:pt x="1068" y="688"/>
                      </a:cubicBezTo>
                      <a:cubicBezTo>
                        <a:pt x="1125" y="673"/>
                        <a:pt x="1186" y="687"/>
                        <a:pt x="1230" y="727"/>
                      </a:cubicBezTo>
                      <a:cubicBezTo>
                        <a:pt x="1281" y="773"/>
                        <a:pt x="1355" y="829"/>
                        <a:pt x="1418" y="836"/>
                      </a:cubicBezTo>
                    </a:path>
                  </a:pathLst>
                </a:custGeom>
                <a:noFill/>
                <a:ln w="12700" cap="flat">
                  <a:solidFill>
                    <a:schemeClr val="accent3">
                      <a:lumMod val="50000"/>
                    </a:schemeClr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1" name="任意多边形: 形状 60"/>
                <p:cNvSpPr/>
                <p:nvPr/>
              </p:nvSpPr>
              <p:spPr bwMode="auto">
                <a:xfrm>
                  <a:off x="11037888" y="-7437438"/>
                  <a:ext cx="830263" cy="2201863"/>
                </a:xfrm>
                <a:custGeom>
                  <a:avLst/>
                  <a:gdLst>
                    <a:gd name="T0" fmla="*/ 44 w 266"/>
                    <a:gd name="T1" fmla="*/ 1 h 705"/>
                    <a:gd name="T2" fmla="*/ 15 w 266"/>
                    <a:gd name="T3" fmla="*/ 110 h 705"/>
                    <a:gd name="T4" fmla="*/ 15 w 266"/>
                    <a:gd name="T5" fmla="*/ 261 h 705"/>
                    <a:gd name="T6" fmla="*/ 29 w 266"/>
                    <a:gd name="T7" fmla="*/ 310 h 705"/>
                    <a:gd name="T8" fmla="*/ 27 w 266"/>
                    <a:gd name="T9" fmla="*/ 405 h 705"/>
                    <a:gd name="T10" fmla="*/ 15 w 266"/>
                    <a:gd name="T11" fmla="*/ 445 h 705"/>
                    <a:gd name="T12" fmla="*/ 36 w 266"/>
                    <a:gd name="T13" fmla="*/ 576 h 705"/>
                    <a:gd name="T14" fmla="*/ 56 w 266"/>
                    <a:gd name="T15" fmla="*/ 705 h 705"/>
                    <a:gd name="T16" fmla="*/ 188 w 266"/>
                    <a:gd name="T17" fmla="*/ 524 h 705"/>
                    <a:gd name="T18" fmla="*/ 221 w 266"/>
                    <a:gd name="T19" fmla="*/ 460 h 705"/>
                    <a:gd name="T20" fmla="*/ 221 w 266"/>
                    <a:gd name="T21" fmla="*/ 460 h 705"/>
                    <a:gd name="T22" fmla="*/ 240 w 266"/>
                    <a:gd name="T23" fmla="*/ 395 h 705"/>
                    <a:gd name="T24" fmla="*/ 233 w 266"/>
                    <a:gd name="T25" fmla="*/ 322 h 705"/>
                    <a:gd name="T26" fmla="*/ 240 w 266"/>
                    <a:gd name="T27" fmla="*/ 287 h 705"/>
                    <a:gd name="T28" fmla="*/ 221 w 266"/>
                    <a:gd name="T29" fmla="*/ 154 h 705"/>
                    <a:gd name="T30" fmla="*/ 204 w 266"/>
                    <a:gd name="T31" fmla="*/ 109 h 705"/>
                    <a:gd name="T32" fmla="*/ 203 w 266"/>
                    <a:gd name="T33" fmla="*/ 103 h 705"/>
                    <a:gd name="T34" fmla="*/ 162 w 266"/>
                    <a:gd name="T35" fmla="*/ 13 h 705"/>
                    <a:gd name="T36" fmla="*/ 151 w 266"/>
                    <a:gd name="T37" fmla="*/ 0 h 7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66" h="705">
                      <a:moveTo>
                        <a:pt x="44" y="1"/>
                      </a:moveTo>
                      <a:cubicBezTo>
                        <a:pt x="15" y="110"/>
                        <a:pt x="15" y="110"/>
                        <a:pt x="15" y="110"/>
                      </a:cubicBezTo>
                      <a:cubicBezTo>
                        <a:pt x="1" y="160"/>
                        <a:pt x="1" y="212"/>
                        <a:pt x="15" y="261"/>
                      </a:cubicBezTo>
                      <a:cubicBezTo>
                        <a:pt x="29" y="310"/>
                        <a:pt x="29" y="310"/>
                        <a:pt x="29" y="310"/>
                      </a:cubicBezTo>
                      <a:cubicBezTo>
                        <a:pt x="37" y="341"/>
                        <a:pt x="37" y="374"/>
                        <a:pt x="27" y="405"/>
                      </a:cubicBezTo>
                      <a:cubicBezTo>
                        <a:pt x="15" y="445"/>
                        <a:pt x="15" y="445"/>
                        <a:pt x="15" y="445"/>
                      </a:cubicBezTo>
                      <a:cubicBezTo>
                        <a:pt x="0" y="489"/>
                        <a:pt x="9" y="538"/>
                        <a:pt x="36" y="576"/>
                      </a:cubicBezTo>
                      <a:cubicBezTo>
                        <a:pt x="62" y="611"/>
                        <a:pt x="84" y="659"/>
                        <a:pt x="56" y="705"/>
                      </a:cubicBezTo>
                      <a:cubicBezTo>
                        <a:pt x="56" y="705"/>
                        <a:pt x="152" y="649"/>
                        <a:pt x="188" y="524"/>
                      </a:cubicBezTo>
                      <a:cubicBezTo>
                        <a:pt x="195" y="501"/>
                        <a:pt x="206" y="479"/>
                        <a:pt x="221" y="460"/>
                      </a:cubicBezTo>
                      <a:cubicBezTo>
                        <a:pt x="221" y="460"/>
                        <a:pt x="221" y="460"/>
                        <a:pt x="221" y="460"/>
                      </a:cubicBezTo>
                      <a:cubicBezTo>
                        <a:pt x="235" y="441"/>
                        <a:pt x="242" y="418"/>
                        <a:pt x="240" y="395"/>
                      </a:cubicBezTo>
                      <a:cubicBezTo>
                        <a:pt x="233" y="322"/>
                        <a:pt x="233" y="322"/>
                        <a:pt x="233" y="322"/>
                      </a:cubicBezTo>
                      <a:cubicBezTo>
                        <a:pt x="232" y="310"/>
                        <a:pt x="235" y="298"/>
                        <a:pt x="240" y="287"/>
                      </a:cubicBezTo>
                      <a:cubicBezTo>
                        <a:pt x="253" y="266"/>
                        <a:pt x="266" y="220"/>
                        <a:pt x="221" y="154"/>
                      </a:cubicBezTo>
                      <a:cubicBezTo>
                        <a:pt x="211" y="141"/>
                        <a:pt x="206" y="125"/>
                        <a:pt x="204" y="109"/>
                      </a:cubicBezTo>
                      <a:cubicBezTo>
                        <a:pt x="203" y="103"/>
                        <a:pt x="203" y="103"/>
                        <a:pt x="203" y="103"/>
                      </a:cubicBezTo>
                      <a:cubicBezTo>
                        <a:pt x="199" y="69"/>
                        <a:pt x="185" y="38"/>
                        <a:pt x="162" y="13"/>
                      </a:cubicBezTo>
                      <a:cubicBezTo>
                        <a:pt x="151" y="0"/>
                        <a:pt x="151" y="0"/>
                        <a:pt x="151" y="0"/>
                      </a:cubicBezTo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2" name="任意多边形: 形状 61"/>
                <p:cNvSpPr/>
                <p:nvPr/>
              </p:nvSpPr>
              <p:spPr bwMode="auto">
                <a:xfrm>
                  <a:off x="11241088" y="-7431088"/>
                  <a:ext cx="661988" cy="2166938"/>
                </a:xfrm>
                <a:custGeom>
                  <a:avLst/>
                  <a:gdLst>
                    <a:gd name="T0" fmla="*/ 32 w 212"/>
                    <a:gd name="T1" fmla="*/ 0 h 694"/>
                    <a:gd name="T2" fmla="*/ 0 w 212"/>
                    <a:gd name="T3" fmla="*/ 694 h 6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2" h="694">
                      <a:moveTo>
                        <a:pt x="32" y="0"/>
                      </a:moveTo>
                      <a:cubicBezTo>
                        <a:pt x="32" y="0"/>
                        <a:pt x="212" y="279"/>
                        <a:pt x="0" y="694"/>
                      </a:cubicBezTo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3" name="任意多边形: 形状 62"/>
                <p:cNvSpPr/>
                <p:nvPr/>
              </p:nvSpPr>
              <p:spPr bwMode="auto">
                <a:xfrm>
                  <a:off x="11075988" y="-7381876"/>
                  <a:ext cx="565150" cy="322263"/>
                </a:xfrm>
                <a:custGeom>
                  <a:avLst/>
                  <a:gdLst>
                    <a:gd name="T0" fmla="*/ 0 w 356"/>
                    <a:gd name="T1" fmla="*/ 203 h 203"/>
                    <a:gd name="T2" fmla="*/ 179 w 356"/>
                    <a:gd name="T3" fmla="*/ 0 h 203"/>
                    <a:gd name="T4" fmla="*/ 356 w 356"/>
                    <a:gd name="T5" fmla="*/ 89 h 2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56" h="203">
                      <a:moveTo>
                        <a:pt x="0" y="203"/>
                      </a:moveTo>
                      <a:lnTo>
                        <a:pt x="179" y="0"/>
                      </a:lnTo>
                      <a:lnTo>
                        <a:pt x="356" y="89"/>
                      </a:lnTo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4" name="任意多边形: 形状 63"/>
                <p:cNvSpPr/>
                <p:nvPr/>
              </p:nvSpPr>
              <p:spPr bwMode="auto">
                <a:xfrm>
                  <a:off x="11088688" y="-7021513"/>
                  <a:ext cx="711200" cy="427038"/>
                </a:xfrm>
                <a:custGeom>
                  <a:avLst/>
                  <a:gdLst>
                    <a:gd name="T0" fmla="*/ 0 w 448"/>
                    <a:gd name="T1" fmla="*/ 269 h 269"/>
                    <a:gd name="T2" fmla="*/ 265 w 448"/>
                    <a:gd name="T3" fmla="*/ 0 h 269"/>
                    <a:gd name="T4" fmla="*/ 448 w 448"/>
                    <a:gd name="T5" fmla="*/ 128 h 2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48" h="269">
                      <a:moveTo>
                        <a:pt x="0" y="269"/>
                      </a:moveTo>
                      <a:lnTo>
                        <a:pt x="265" y="0"/>
                      </a:lnTo>
                      <a:lnTo>
                        <a:pt x="448" y="128"/>
                      </a:lnTo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5" name="任意多边形: 形状 64"/>
                <p:cNvSpPr/>
                <p:nvPr/>
              </p:nvSpPr>
              <p:spPr bwMode="auto">
                <a:xfrm>
                  <a:off x="11122025" y="-6516688"/>
                  <a:ext cx="649288" cy="344488"/>
                </a:xfrm>
                <a:custGeom>
                  <a:avLst/>
                  <a:gdLst>
                    <a:gd name="T0" fmla="*/ 0 w 409"/>
                    <a:gd name="T1" fmla="*/ 217 h 217"/>
                    <a:gd name="T2" fmla="*/ 280 w 409"/>
                    <a:gd name="T3" fmla="*/ 0 h 217"/>
                    <a:gd name="T4" fmla="*/ 409 w 409"/>
                    <a:gd name="T5" fmla="*/ 107 h 2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09" h="217">
                      <a:moveTo>
                        <a:pt x="0" y="217"/>
                      </a:moveTo>
                      <a:lnTo>
                        <a:pt x="280" y="0"/>
                      </a:lnTo>
                      <a:lnTo>
                        <a:pt x="409" y="107"/>
                      </a:lnTo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6" name="任意多边形: 形状 65"/>
                <p:cNvSpPr/>
                <p:nvPr/>
              </p:nvSpPr>
              <p:spPr bwMode="auto">
                <a:xfrm>
                  <a:off x="11072813" y="-6072188"/>
                  <a:ext cx="577850" cy="261938"/>
                </a:xfrm>
                <a:custGeom>
                  <a:avLst/>
                  <a:gdLst>
                    <a:gd name="T0" fmla="*/ 0 w 364"/>
                    <a:gd name="T1" fmla="*/ 165 h 165"/>
                    <a:gd name="T2" fmla="*/ 285 w 364"/>
                    <a:gd name="T3" fmla="*/ 0 h 165"/>
                    <a:gd name="T4" fmla="*/ 364 w 364"/>
                    <a:gd name="T5" fmla="*/ 114 h 1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64" h="165">
                      <a:moveTo>
                        <a:pt x="0" y="165"/>
                      </a:moveTo>
                      <a:lnTo>
                        <a:pt x="285" y="0"/>
                      </a:lnTo>
                      <a:lnTo>
                        <a:pt x="364" y="114"/>
                      </a:lnTo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7" name="任意多边形: 形状 66"/>
                <p:cNvSpPr/>
                <p:nvPr/>
              </p:nvSpPr>
              <p:spPr bwMode="auto">
                <a:xfrm>
                  <a:off x="10242550" y="-7418388"/>
                  <a:ext cx="736600" cy="1304925"/>
                </a:xfrm>
                <a:custGeom>
                  <a:avLst/>
                  <a:gdLst>
                    <a:gd name="T0" fmla="*/ 200 w 236"/>
                    <a:gd name="T1" fmla="*/ 1 h 418"/>
                    <a:gd name="T2" fmla="*/ 45 w 236"/>
                    <a:gd name="T3" fmla="*/ 418 h 418"/>
                    <a:gd name="T4" fmla="*/ 236 w 236"/>
                    <a:gd name="T5" fmla="*/ 0 h 4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36" h="418">
                      <a:moveTo>
                        <a:pt x="200" y="1"/>
                      </a:moveTo>
                      <a:cubicBezTo>
                        <a:pt x="0" y="272"/>
                        <a:pt x="45" y="418"/>
                        <a:pt x="45" y="418"/>
                      </a:cubicBezTo>
                      <a:cubicBezTo>
                        <a:pt x="45" y="418"/>
                        <a:pt x="211" y="349"/>
                        <a:pt x="236" y="0"/>
                      </a:cubicBezTo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8" name="任意多边形: 形状 67"/>
                <p:cNvSpPr/>
                <p:nvPr/>
              </p:nvSpPr>
              <p:spPr bwMode="auto">
                <a:xfrm>
                  <a:off x="10382250" y="-7424738"/>
                  <a:ext cx="544513" cy="1311275"/>
                </a:xfrm>
                <a:custGeom>
                  <a:avLst/>
                  <a:gdLst>
                    <a:gd name="T0" fmla="*/ 174 w 174"/>
                    <a:gd name="T1" fmla="*/ 0 h 420"/>
                    <a:gd name="T2" fmla="*/ 0 w 174"/>
                    <a:gd name="T3" fmla="*/ 420 h 4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74" h="420">
                      <a:moveTo>
                        <a:pt x="174" y="0"/>
                      </a:moveTo>
                      <a:cubicBezTo>
                        <a:pt x="174" y="0"/>
                        <a:pt x="44" y="365"/>
                        <a:pt x="0" y="420"/>
                      </a:cubicBezTo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9" name="任意多边形: 形状 68"/>
                <p:cNvSpPr/>
                <p:nvPr/>
              </p:nvSpPr>
              <p:spPr bwMode="auto">
                <a:xfrm>
                  <a:off x="10183813" y="-7434263"/>
                  <a:ext cx="569913" cy="468313"/>
                </a:xfrm>
                <a:custGeom>
                  <a:avLst/>
                  <a:gdLst>
                    <a:gd name="T0" fmla="*/ 98 w 183"/>
                    <a:gd name="T1" fmla="*/ 3 h 150"/>
                    <a:gd name="T2" fmla="*/ 34 w 183"/>
                    <a:gd name="T3" fmla="*/ 150 h 150"/>
                    <a:gd name="T4" fmla="*/ 116 w 183"/>
                    <a:gd name="T5" fmla="*/ 71 h 150"/>
                    <a:gd name="T6" fmla="*/ 183 w 183"/>
                    <a:gd name="T7" fmla="*/ 0 h 1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3" h="150">
                      <a:moveTo>
                        <a:pt x="98" y="3"/>
                      </a:moveTo>
                      <a:cubicBezTo>
                        <a:pt x="98" y="3"/>
                        <a:pt x="0" y="100"/>
                        <a:pt x="34" y="150"/>
                      </a:cubicBezTo>
                      <a:cubicBezTo>
                        <a:pt x="34" y="150"/>
                        <a:pt x="12" y="114"/>
                        <a:pt x="116" y="71"/>
                      </a:cubicBezTo>
                      <a:cubicBezTo>
                        <a:pt x="116" y="71"/>
                        <a:pt x="177" y="50"/>
                        <a:pt x="183" y="0"/>
                      </a:cubicBezTo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0" name="任意多边形: 形状 69"/>
                <p:cNvSpPr/>
                <p:nvPr/>
              </p:nvSpPr>
              <p:spPr bwMode="auto">
                <a:xfrm>
                  <a:off x="10277475" y="-7431088"/>
                  <a:ext cx="358775" cy="419100"/>
                </a:xfrm>
                <a:custGeom>
                  <a:avLst/>
                  <a:gdLst>
                    <a:gd name="T0" fmla="*/ 0 w 115"/>
                    <a:gd name="T1" fmla="*/ 134 h 134"/>
                    <a:gd name="T2" fmla="*/ 115 w 115"/>
                    <a:gd name="T3" fmla="*/ 0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15" h="134">
                      <a:moveTo>
                        <a:pt x="0" y="134"/>
                      </a:moveTo>
                      <a:cubicBezTo>
                        <a:pt x="0" y="134"/>
                        <a:pt x="7" y="70"/>
                        <a:pt x="115" y="0"/>
                      </a:cubicBezTo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  <p:sp>
          <p:nvSpPr>
            <p:cNvPr id="57" name="任意多边形: 形状 56"/>
            <p:cNvSpPr/>
            <p:nvPr/>
          </p:nvSpPr>
          <p:spPr>
            <a:xfrm rot="19291168">
              <a:off x="831296" y="743172"/>
              <a:ext cx="1551629" cy="1661226"/>
            </a:xfrm>
            <a:custGeom>
              <a:avLst/>
              <a:gdLst>
                <a:gd name="connsiteX0" fmla="*/ 0 w 1726506"/>
                <a:gd name="connsiteY0" fmla="*/ 1056790 h 2113579"/>
                <a:gd name="connsiteX1" fmla="*/ 863253 w 1726506"/>
                <a:gd name="connsiteY1" fmla="*/ 0 h 2113579"/>
                <a:gd name="connsiteX2" fmla="*/ 1726506 w 1726506"/>
                <a:gd name="connsiteY2" fmla="*/ 1056790 h 2113579"/>
                <a:gd name="connsiteX3" fmla="*/ 863253 w 1726506"/>
                <a:gd name="connsiteY3" fmla="*/ 2113580 h 2113579"/>
                <a:gd name="connsiteX4" fmla="*/ 0 w 1726506"/>
                <a:gd name="connsiteY4" fmla="*/ 1056790 h 2113579"/>
                <a:gd name="connsiteX0-1" fmla="*/ 863253 w 1726506"/>
                <a:gd name="connsiteY0-2" fmla="*/ 0 h 2113580"/>
                <a:gd name="connsiteX1-3" fmla="*/ 1726506 w 1726506"/>
                <a:gd name="connsiteY1-4" fmla="*/ 1056790 h 2113580"/>
                <a:gd name="connsiteX2-5" fmla="*/ 863253 w 1726506"/>
                <a:gd name="connsiteY2-6" fmla="*/ 2113580 h 2113580"/>
                <a:gd name="connsiteX3-7" fmla="*/ 0 w 1726506"/>
                <a:gd name="connsiteY3-8" fmla="*/ 1056790 h 2113580"/>
                <a:gd name="connsiteX4-9" fmla="*/ 954693 w 1726506"/>
                <a:gd name="connsiteY4-10" fmla="*/ 91440 h 2113580"/>
                <a:gd name="connsiteX0-11" fmla="*/ 863253 w 1726506"/>
                <a:gd name="connsiteY0-12" fmla="*/ 0 h 2113580"/>
                <a:gd name="connsiteX1-13" fmla="*/ 1726506 w 1726506"/>
                <a:gd name="connsiteY1-14" fmla="*/ 1056790 h 2113580"/>
                <a:gd name="connsiteX2-15" fmla="*/ 863253 w 1726506"/>
                <a:gd name="connsiteY2-16" fmla="*/ 2113580 h 2113580"/>
                <a:gd name="connsiteX3-17" fmla="*/ 0 w 1726506"/>
                <a:gd name="connsiteY3-18" fmla="*/ 1056790 h 2113580"/>
                <a:gd name="connsiteX0-19" fmla="*/ 1726506 w 1726506"/>
                <a:gd name="connsiteY0-20" fmla="*/ 0 h 1056790"/>
                <a:gd name="connsiteX1-21" fmla="*/ 863253 w 1726506"/>
                <a:gd name="connsiteY1-22" fmla="*/ 1056790 h 1056790"/>
                <a:gd name="connsiteX2-23" fmla="*/ 0 w 1726506"/>
                <a:gd name="connsiteY2-24" fmla="*/ 0 h 1056790"/>
                <a:gd name="connsiteX0-25" fmla="*/ 1581868 w 1581868"/>
                <a:gd name="connsiteY0-26" fmla="*/ 602916 h 1671231"/>
                <a:gd name="connsiteX1-27" fmla="*/ 718615 w 1581868"/>
                <a:gd name="connsiteY1-28" fmla="*/ 1659706 h 1671231"/>
                <a:gd name="connsiteX2-29" fmla="*/ 0 w 1581868"/>
                <a:gd name="connsiteY2-30" fmla="*/ 0 h 1671231"/>
                <a:gd name="connsiteX0-31" fmla="*/ 1613730 w 1613730"/>
                <a:gd name="connsiteY0-32" fmla="*/ 602916 h 1671231"/>
                <a:gd name="connsiteX1-33" fmla="*/ 750477 w 1613730"/>
                <a:gd name="connsiteY1-34" fmla="*/ 1659706 h 1671231"/>
                <a:gd name="connsiteX2-35" fmla="*/ 31862 w 1613730"/>
                <a:gd name="connsiteY2-36" fmla="*/ 0 h 1671231"/>
                <a:gd name="connsiteX0-37" fmla="*/ 1537731 w 1537731"/>
                <a:gd name="connsiteY0-38" fmla="*/ 238700 h 1661013"/>
                <a:gd name="connsiteX1-39" fmla="*/ 749996 w 1537731"/>
                <a:gd name="connsiteY1-40" fmla="*/ 1659706 h 1661013"/>
                <a:gd name="connsiteX2-41" fmla="*/ 31381 w 1537731"/>
                <a:gd name="connsiteY2-42" fmla="*/ 0 h 1661013"/>
                <a:gd name="connsiteX0-43" fmla="*/ 1555767 w 1555767"/>
                <a:gd name="connsiteY0-44" fmla="*/ 262073 h 1661310"/>
                <a:gd name="connsiteX1-45" fmla="*/ 750108 w 1555767"/>
                <a:gd name="connsiteY1-46" fmla="*/ 1659706 h 1661310"/>
                <a:gd name="connsiteX2-47" fmla="*/ 31493 w 1555767"/>
                <a:gd name="connsiteY2-48" fmla="*/ 0 h 1661310"/>
                <a:gd name="connsiteX0-49" fmla="*/ 1546147 w 1546147"/>
                <a:gd name="connsiteY0-50" fmla="*/ 297060 h 1661825"/>
                <a:gd name="connsiteX1-51" fmla="*/ 750049 w 1546147"/>
                <a:gd name="connsiteY1-52" fmla="*/ 1659706 h 1661825"/>
                <a:gd name="connsiteX2-53" fmla="*/ 31434 w 1546147"/>
                <a:gd name="connsiteY2-54" fmla="*/ 0 h 1661825"/>
                <a:gd name="connsiteX0-55" fmla="*/ 1551629 w 1551629"/>
                <a:gd name="connsiteY0-56" fmla="*/ 255764 h 1661226"/>
                <a:gd name="connsiteX1-57" fmla="*/ 750082 w 1551629"/>
                <a:gd name="connsiteY1-58" fmla="*/ 1659706 h 1661226"/>
                <a:gd name="connsiteX2-59" fmla="*/ 31467 w 1551629"/>
                <a:gd name="connsiteY2-60" fmla="*/ 0 h 166122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1551629" h="1661226">
                  <a:moveTo>
                    <a:pt x="1551629" y="255764"/>
                  </a:moveTo>
                  <a:cubicBezTo>
                    <a:pt x="1551629" y="839413"/>
                    <a:pt x="1003442" y="1702333"/>
                    <a:pt x="750082" y="1659706"/>
                  </a:cubicBezTo>
                  <a:cubicBezTo>
                    <a:pt x="496722" y="1617079"/>
                    <a:pt x="-149305" y="811068"/>
                    <a:pt x="31467" y="0"/>
                  </a:cubicBezTo>
                </a:path>
              </a:pathLst>
            </a:custGeom>
            <a:noFill/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标题 4"/>
          <p:cNvSpPr>
            <a:spLocks noGrp="1"/>
          </p:cNvSpPr>
          <p:nvPr>
            <p:ph type="ctrTitle" hasCustomPrompt="1"/>
          </p:nvPr>
        </p:nvSpPr>
        <p:spPr>
          <a:xfrm>
            <a:off x="2160656" y="1089025"/>
            <a:ext cx="7857988" cy="2247095"/>
          </a:xfrm>
          <a:prstGeom prst="rect">
            <a:avLst/>
          </a:prstGeom>
          <a:noFill/>
        </p:spPr>
        <p:txBody>
          <a:bodyPr wrap="square" anchor="b">
            <a:normAutofit/>
          </a:bodyPr>
          <a:lstStyle>
            <a:lvl1pPr algn="ctr">
              <a:lnSpc>
                <a:spcPct val="100000"/>
              </a:lnSpc>
              <a:defRPr sz="6000">
                <a:ln w="19050">
                  <a:noFill/>
                </a:ln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  <a:endParaRPr lang="en-US"/>
          </a:p>
        </p:txBody>
      </p:sp>
      <p:sp>
        <p:nvSpPr>
          <p:cNvPr id="9" name="副标题 8"/>
          <p:cNvSpPr>
            <a:spLocks noGrp="1"/>
          </p:cNvSpPr>
          <p:nvPr>
            <p:ph type="subTitle" sz="quarter" idx="1" hasCustomPrompt="1"/>
          </p:nvPr>
        </p:nvSpPr>
        <p:spPr>
          <a:xfrm>
            <a:off x="2160656" y="3451050"/>
            <a:ext cx="7857988" cy="65898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lang="en-US" sz="2000" dirty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  <a:endParaRPr 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3" hasCustomPrompt="1"/>
          </p:nvPr>
        </p:nvSpPr>
        <p:spPr>
          <a:xfrm>
            <a:off x="2160657" y="4629984"/>
            <a:ext cx="7857987" cy="276999"/>
          </a:xfrm>
          <a:prstGeom prst="rect">
            <a:avLst/>
          </a:prstGeom>
        </p:spPr>
        <p:txBody>
          <a:bodyPr wrap="square" lIns="90000"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</a:t>
            </a:r>
            <a:endParaRPr 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4" hasCustomPrompt="1"/>
          </p:nvPr>
        </p:nvSpPr>
        <p:spPr>
          <a:xfrm>
            <a:off x="2160657" y="4945083"/>
            <a:ext cx="7857987" cy="276999"/>
          </a:xfrm>
          <a:prstGeom prst="rect">
            <a:avLst/>
          </a:prstGeom>
        </p:spPr>
        <p:txBody>
          <a:bodyPr wrap="none"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www.officeplus.cn</a:t>
            </a:r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E2E48AA-F531-4641-8E7B-4B2D7D97DE14}" type="datetimeFigureOut">
              <a:rPr lang="zh-CN" altLang="en-US" smtClean="0"/>
            </a:fld>
            <a:endParaRPr lang="zh-CN" altLang="en-US"/>
          </a:p>
        </p:txBody>
      </p:sp>
      <p:sp>
        <p:nvSpPr>
          <p:cNvPr id="7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8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863B85B-0492-46EC-85E8-2FEC0FE861A1}" type="slidenum">
              <a:rPr lang="zh-CN" altLang="en-US" smtClean="0"/>
            </a:fld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OfficePL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日期占位符 1"/>
          <p:cNvSpPr>
            <a:spLocks noGrp="1"/>
          </p:cNvSpPr>
          <p:nvPr>
            <p:ph type="dt" sz="half" idx="10"/>
          </p:nvPr>
        </p:nvSpPr>
        <p:spPr>
          <a:xfrm>
            <a:off x="4718050" y="6409690"/>
            <a:ext cx="2743200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60399" y="6409690"/>
            <a:ext cx="3657600" cy="27432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7861300" y="6409690"/>
            <a:ext cx="3657600" cy="274320"/>
          </a:xfrm>
        </p:spPr>
        <p:txBody>
          <a:bodyPr/>
          <a:lstStyle/>
          <a:p>
            <a:fld id="{C8BB1146-E542-4D4E-B8E9-6919A11DDD48}" type="slidenum">
              <a:rPr lang="en-US" smtClean="0"/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8787F21-D885-4CC5-A1A6-67F97411599F}" type="datetimeFigureOut">
              <a:rPr lang="zh-CN" altLang="en-US" smtClean="0"/>
            </a:fld>
            <a:endParaRPr lang="zh-CN" altLang="en-US"/>
          </a:p>
        </p:txBody>
      </p:sp>
      <p:sp>
        <p:nvSpPr>
          <p:cNvPr id="7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8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16588B6-B521-4CC5-96C5-07433404A010}" type="slidenum">
              <a:rPr lang="zh-CN" altLang="en-US" smtClean="0"/>
            </a:fld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日期占位符 1"/>
          <p:cNvSpPr>
            <a:spLocks noGrp="1"/>
          </p:cNvSpPr>
          <p:nvPr>
            <p:ph type="dt" sz="half" idx="10"/>
          </p:nvPr>
        </p:nvSpPr>
        <p:spPr>
          <a:xfrm>
            <a:off x="5504656" y="6438900"/>
            <a:ext cx="1802924" cy="215900"/>
          </a:xfrm>
        </p:spPr>
        <p:txBody>
          <a:bodyPr/>
          <a:lstStyle/>
          <a:p>
            <a:fld id="{A50ECBEB-8597-4EA4-9D29-E1D7025CFAA0}" type="datetime1">
              <a:rPr lang="zh-CN" altLang="en-US" smtClean="0"/>
            </a:fld>
            <a:endParaRPr lang="zh-CN" altLang="en-US"/>
          </a:p>
        </p:txBody>
      </p:sp>
      <p:sp>
        <p:nvSpPr>
          <p:cNvPr id="7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60401" y="6438900"/>
            <a:ext cx="3992171" cy="2159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8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857452" y="6438900"/>
            <a:ext cx="2661448" cy="215900"/>
          </a:xfrm>
        </p:spPr>
        <p:txBody>
          <a:bodyPr/>
          <a:lstStyle/>
          <a:p>
            <a:fld id="{7F65B630-C7FF-41C0-9923-C5E5E29EED81}" type="slidenum">
              <a:rPr lang="zh-CN" altLang="en-US" smtClean="0"/>
            </a:fld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>
            <a:spLocks noGrp="1"/>
          </p:cNvSpPr>
          <p:nvPr>
            <p:ph type="title" hasCustomPrompt="1"/>
          </p:nvPr>
        </p:nvSpPr>
        <p:spPr>
          <a:xfrm>
            <a:off x="660400" y="128587"/>
            <a:ext cx="10858500" cy="90011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title</a:t>
            </a:r>
            <a:endParaRPr lang="en-US"/>
          </a:p>
        </p:txBody>
      </p:sp>
      <p:sp>
        <p:nvSpPr>
          <p:cNvPr id="7" name="日期占位符 2"/>
          <p:cNvSpPr>
            <a:spLocks noGrp="1"/>
          </p:cNvSpPr>
          <p:nvPr>
            <p:ph type="dt" sz="half" idx="10"/>
          </p:nvPr>
        </p:nvSpPr>
        <p:spPr>
          <a:xfrm>
            <a:off x="4718050" y="6409690"/>
            <a:ext cx="2743200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60399" y="6409690"/>
            <a:ext cx="3657600" cy="27432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7861300" y="6409690"/>
            <a:ext cx="3657600" cy="274320"/>
          </a:xfrm>
        </p:spPr>
        <p:txBody>
          <a:bodyPr/>
          <a:lstStyle/>
          <a:p>
            <a:fld id="{C8BB1146-E542-4D4E-B8E9-6919A11DDD4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PTIST_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title</a:t>
            </a:r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1146-E542-4D4E-B8E9-6919A11DDD48}" type="slidenum">
              <a:rPr lang="en-US" smtClean="0"/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PTIST_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10475958" y="268371"/>
            <a:ext cx="13308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汉仪大宋简" panose="02010609000101010101" pitchFamily="49" charset="-122"/>
                <a:ea typeface="汉仪大宋简" panose="02010609000101010101" pitchFamily="49" charset="-122"/>
                <a:cs typeface="+mn-ea"/>
                <a:sym typeface="+mn-lt"/>
              </a:rPr>
              <a:t>LOGO</a:t>
            </a:r>
            <a:endParaRPr kumimoji="0" lang="zh-CN" altLang="en-US" sz="28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汉仪大宋简" panose="02010609000101010101" pitchFamily="49" charset="-122"/>
              <a:ea typeface="汉仪大宋简" panose="02010609000101010101" pitchFamily="49" charset="-122"/>
              <a:cs typeface="+mn-ea"/>
              <a:sym typeface="+mn-lt"/>
            </a:endParaRPr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33" y="0"/>
            <a:ext cx="12182535" cy="6858000"/>
          </a:xfrm>
          <a:prstGeom prst="rect">
            <a:avLst/>
          </a:prstGeom>
        </p:spPr>
      </p:pic>
    </p:spTree>
  </p:cSld>
  <p:clrMapOvr>
    <a:masterClrMapping/>
  </p:clrMapOvr>
  <p:transition/>
  <p:hf sldNum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5605C1EF-2991-42F9-8ED0-592569DB9EF8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2CB72774-666A-43D9-8769-5C38A02591B2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>
        <p14:doors dir="vert"/>
      </p:transition>
    </mc:Choice>
    <mc:Fallback>
      <p:transition spd="slow" advTm="2000">
        <p:fade/>
      </p:transition>
    </mc:Fallback>
  </mc:AlternateContent>
  <p:hf sldNum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OfficePL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组合 5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53" name="组合 52"/>
            <p:cNvGrpSpPr/>
            <p:nvPr/>
          </p:nvGrpSpPr>
          <p:grpSpPr>
            <a:xfrm>
              <a:off x="0" y="0"/>
              <a:ext cx="3243263" cy="2366962"/>
              <a:chOff x="266700" y="284162"/>
              <a:chExt cx="3243263" cy="2366962"/>
            </a:xfrm>
          </p:grpSpPr>
          <p:sp>
            <p:nvSpPr>
              <p:cNvPr id="81" name="任意多边形: 形状 80"/>
              <p:cNvSpPr/>
              <p:nvPr/>
            </p:nvSpPr>
            <p:spPr bwMode="auto">
              <a:xfrm>
                <a:off x="266700" y="284162"/>
                <a:ext cx="3243263" cy="1692275"/>
              </a:xfrm>
              <a:custGeom>
                <a:avLst/>
                <a:gdLst>
                  <a:gd name="T0" fmla="*/ 634 w 1039"/>
                  <a:gd name="T1" fmla="*/ 438 h 542"/>
                  <a:gd name="T2" fmla="*/ 505 w 1039"/>
                  <a:gd name="T3" fmla="*/ 392 h 542"/>
                  <a:gd name="T4" fmla="*/ 369 w 1039"/>
                  <a:gd name="T5" fmla="*/ 425 h 542"/>
                  <a:gd name="T6" fmla="*/ 317 w 1039"/>
                  <a:gd name="T7" fmla="*/ 463 h 542"/>
                  <a:gd name="T8" fmla="*/ 74 w 1039"/>
                  <a:gd name="T9" fmla="*/ 542 h 542"/>
                  <a:gd name="T10" fmla="*/ 0 w 1039"/>
                  <a:gd name="T11" fmla="*/ 542 h 542"/>
                  <a:gd name="T12" fmla="*/ 0 w 1039"/>
                  <a:gd name="T13" fmla="*/ 0 h 542"/>
                  <a:gd name="T14" fmla="*/ 1039 w 1039"/>
                  <a:gd name="T15" fmla="*/ 0 h 542"/>
                  <a:gd name="T16" fmla="*/ 1039 w 1039"/>
                  <a:gd name="T17" fmla="*/ 132 h 542"/>
                  <a:gd name="T18" fmla="*/ 634 w 1039"/>
                  <a:gd name="T19" fmla="*/ 438 h 5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39" h="542">
                    <a:moveTo>
                      <a:pt x="634" y="438"/>
                    </a:moveTo>
                    <a:cubicBezTo>
                      <a:pt x="505" y="392"/>
                      <a:pt x="505" y="392"/>
                      <a:pt x="505" y="392"/>
                    </a:cubicBezTo>
                    <a:cubicBezTo>
                      <a:pt x="457" y="375"/>
                      <a:pt x="403" y="388"/>
                      <a:pt x="369" y="425"/>
                    </a:cubicBezTo>
                    <a:cubicBezTo>
                      <a:pt x="317" y="463"/>
                      <a:pt x="317" y="463"/>
                      <a:pt x="317" y="463"/>
                    </a:cubicBezTo>
                    <a:cubicBezTo>
                      <a:pt x="246" y="514"/>
                      <a:pt x="161" y="541"/>
                      <a:pt x="74" y="542"/>
                    </a:cubicBezTo>
                    <a:cubicBezTo>
                      <a:pt x="0" y="542"/>
                      <a:pt x="0" y="542"/>
                      <a:pt x="0" y="54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039" y="0"/>
                      <a:pt x="1039" y="0"/>
                      <a:pt x="1039" y="0"/>
                    </a:cubicBezTo>
                    <a:cubicBezTo>
                      <a:pt x="1039" y="132"/>
                      <a:pt x="1039" y="132"/>
                      <a:pt x="1039" y="132"/>
                    </a:cubicBezTo>
                    <a:cubicBezTo>
                      <a:pt x="1039" y="343"/>
                      <a:pt x="837" y="496"/>
                      <a:pt x="634" y="43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2" name="任意多边形: 形状 81"/>
              <p:cNvSpPr/>
              <p:nvPr/>
            </p:nvSpPr>
            <p:spPr bwMode="auto">
              <a:xfrm>
                <a:off x="935038" y="1704974"/>
                <a:ext cx="1425575" cy="946150"/>
              </a:xfrm>
              <a:custGeom>
                <a:avLst/>
                <a:gdLst>
                  <a:gd name="T0" fmla="*/ 60 w 457"/>
                  <a:gd name="T1" fmla="*/ 106 h 303"/>
                  <a:gd name="T2" fmla="*/ 60 w 457"/>
                  <a:gd name="T3" fmla="*/ 106 h 303"/>
                  <a:gd name="T4" fmla="*/ 214 w 457"/>
                  <a:gd name="T5" fmla="*/ 17 h 303"/>
                  <a:gd name="T6" fmla="*/ 262 w 457"/>
                  <a:gd name="T7" fmla="*/ 10 h 303"/>
                  <a:gd name="T8" fmla="*/ 426 w 457"/>
                  <a:gd name="T9" fmla="*/ 80 h 303"/>
                  <a:gd name="T10" fmla="*/ 431 w 457"/>
                  <a:gd name="T11" fmla="*/ 87 h 303"/>
                  <a:gd name="T12" fmla="*/ 418 w 457"/>
                  <a:gd name="T13" fmla="*/ 214 h 303"/>
                  <a:gd name="T14" fmla="*/ 418 w 457"/>
                  <a:gd name="T15" fmla="*/ 214 h 303"/>
                  <a:gd name="T16" fmla="*/ 194 w 457"/>
                  <a:gd name="T17" fmla="*/ 298 h 303"/>
                  <a:gd name="T18" fmla="*/ 142 w 457"/>
                  <a:gd name="T19" fmla="*/ 295 h 303"/>
                  <a:gd name="T20" fmla="*/ 60 w 457"/>
                  <a:gd name="T21" fmla="*/ 106 h 3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57" h="303">
                    <a:moveTo>
                      <a:pt x="60" y="106"/>
                    </a:moveTo>
                    <a:cubicBezTo>
                      <a:pt x="60" y="106"/>
                      <a:pt x="60" y="106"/>
                      <a:pt x="60" y="106"/>
                    </a:cubicBezTo>
                    <a:cubicBezTo>
                      <a:pt x="99" y="59"/>
                      <a:pt x="154" y="27"/>
                      <a:pt x="214" y="17"/>
                    </a:cubicBezTo>
                    <a:cubicBezTo>
                      <a:pt x="262" y="10"/>
                      <a:pt x="262" y="10"/>
                      <a:pt x="262" y="10"/>
                    </a:cubicBezTo>
                    <a:cubicBezTo>
                      <a:pt x="326" y="0"/>
                      <a:pt x="390" y="27"/>
                      <a:pt x="426" y="80"/>
                    </a:cubicBezTo>
                    <a:cubicBezTo>
                      <a:pt x="431" y="87"/>
                      <a:pt x="431" y="87"/>
                      <a:pt x="431" y="87"/>
                    </a:cubicBezTo>
                    <a:cubicBezTo>
                      <a:pt x="457" y="127"/>
                      <a:pt x="452" y="180"/>
                      <a:pt x="418" y="214"/>
                    </a:cubicBezTo>
                    <a:cubicBezTo>
                      <a:pt x="418" y="214"/>
                      <a:pt x="418" y="214"/>
                      <a:pt x="418" y="214"/>
                    </a:cubicBezTo>
                    <a:cubicBezTo>
                      <a:pt x="359" y="272"/>
                      <a:pt x="277" y="303"/>
                      <a:pt x="194" y="298"/>
                    </a:cubicBezTo>
                    <a:cubicBezTo>
                      <a:pt x="142" y="295"/>
                      <a:pt x="142" y="295"/>
                      <a:pt x="142" y="295"/>
                    </a:cubicBezTo>
                    <a:cubicBezTo>
                      <a:pt x="48" y="289"/>
                      <a:pt x="0" y="179"/>
                      <a:pt x="60" y="10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grpSp>
            <p:nvGrpSpPr>
              <p:cNvPr id="83" name="组合 82"/>
              <p:cNvGrpSpPr/>
              <p:nvPr/>
            </p:nvGrpSpPr>
            <p:grpSpPr>
              <a:xfrm>
                <a:off x="741363" y="555624"/>
                <a:ext cx="1738312" cy="1973263"/>
                <a:chOff x="741363" y="555624"/>
                <a:chExt cx="1738312" cy="1973263"/>
              </a:xfrm>
            </p:grpSpPr>
            <p:sp>
              <p:nvSpPr>
                <p:cNvPr id="84" name="任意多边形: 形状 83"/>
                <p:cNvSpPr/>
                <p:nvPr/>
              </p:nvSpPr>
              <p:spPr bwMode="auto">
                <a:xfrm>
                  <a:off x="741363" y="555624"/>
                  <a:ext cx="1628775" cy="1973263"/>
                </a:xfrm>
                <a:custGeom>
                  <a:avLst/>
                  <a:gdLst>
                    <a:gd name="T0" fmla="*/ 0 w 522"/>
                    <a:gd name="T1" fmla="*/ 0 h 632"/>
                    <a:gd name="T2" fmla="*/ 282 w 522"/>
                    <a:gd name="T3" fmla="*/ 359 h 632"/>
                    <a:gd name="T4" fmla="*/ 522 w 522"/>
                    <a:gd name="T5" fmla="*/ 632 h 6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22" h="632">
                      <a:moveTo>
                        <a:pt x="0" y="0"/>
                      </a:moveTo>
                      <a:cubicBezTo>
                        <a:pt x="0" y="0"/>
                        <a:pt x="215" y="177"/>
                        <a:pt x="282" y="359"/>
                      </a:cubicBezTo>
                      <a:cubicBezTo>
                        <a:pt x="282" y="359"/>
                        <a:pt x="388" y="553"/>
                        <a:pt x="522" y="632"/>
                      </a:cubicBez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5" name="任意多边形: 形状 84"/>
                <p:cNvSpPr/>
                <p:nvPr/>
              </p:nvSpPr>
              <p:spPr bwMode="auto">
                <a:xfrm>
                  <a:off x="751743" y="696045"/>
                  <a:ext cx="1377134" cy="974846"/>
                </a:xfrm>
                <a:custGeom>
                  <a:avLst/>
                  <a:gdLst>
                    <a:gd name="T0" fmla="*/ 50 w 482"/>
                    <a:gd name="T1" fmla="*/ 397 h 397"/>
                    <a:gd name="T2" fmla="*/ 167 w 482"/>
                    <a:gd name="T3" fmla="*/ 169 h 397"/>
                    <a:gd name="T4" fmla="*/ 482 w 482"/>
                    <a:gd name="T5" fmla="*/ 161 h 397"/>
                    <a:gd name="connsiteX0" fmla="*/ 146 w 9088"/>
                    <a:gd name="connsiteY0" fmla="*/ 7620 h 7620"/>
                    <a:gd name="connsiteX1" fmla="*/ 2574 w 9088"/>
                    <a:gd name="connsiteY1" fmla="*/ 1877 h 7620"/>
                    <a:gd name="connsiteX2" fmla="*/ 9088 w 9088"/>
                    <a:gd name="connsiteY2" fmla="*/ 1777 h 7620"/>
                    <a:gd name="connsiteX0-1" fmla="*/ 160 w 9999"/>
                    <a:gd name="connsiteY0-2" fmla="*/ 10149 h 10149"/>
                    <a:gd name="connsiteX1-3" fmla="*/ 2831 w 9999"/>
                    <a:gd name="connsiteY1-4" fmla="*/ 2612 h 10149"/>
                    <a:gd name="connsiteX2-5" fmla="*/ 9999 w 9999"/>
                    <a:gd name="connsiteY2-6" fmla="*/ 2481 h 10149"/>
                    <a:gd name="connsiteX0-7" fmla="*/ 160 w 10052"/>
                    <a:gd name="connsiteY0-8" fmla="*/ 10074 h 10074"/>
                    <a:gd name="connsiteX1-9" fmla="*/ 2831 w 10052"/>
                    <a:gd name="connsiteY1-10" fmla="*/ 2648 h 10074"/>
                    <a:gd name="connsiteX2-11" fmla="*/ 10052 w 10052"/>
                    <a:gd name="connsiteY2-12" fmla="*/ 2420 h 10074"/>
                    <a:gd name="connsiteX0-13" fmla="*/ 160 w 10000"/>
                    <a:gd name="connsiteY0-14" fmla="*/ 10037 h 10037"/>
                    <a:gd name="connsiteX1-15" fmla="*/ 2831 w 10000"/>
                    <a:gd name="connsiteY1-16" fmla="*/ 2611 h 10037"/>
                    <a:gd name="connsiteX2-17" fmla="*/ 10000 w 10000"/>
                    <a:gd name="connsiteY2-18" fmla="*/ 2433 h 10037"/>
                    <a:gd name="connsiteX0-19" fmla="*/ 160 w 10035"/>
                    <a:gd name="connsiteY0-20" fmla="*/ 10092 h 10092"/>
                    <a:gd name="connsiteX1-21" fmla="*/ 2831 w 10035"/>
                    <a:gd name="connsiteY1-22" fmla="*/ 2666 h 10092"/>
                    <a:gd name="connsiteX2-23" fmla="*/ 10035 w 10035"/>
                    <a:gd name="connsiteY2-24" fmla="*/ 2413 h 10092"/>
                    <a:gd name="connsiteX0-25" fmla="*/ 143 w 10070"/>
                    <a:gd name="connsiteY0-26" fmla="*/ 10167 h 10167"/>
                    <a:gd name="connsiteX1-27" fmla="*/ 2866 w 10070"/>
                    <a:gd name="connsiteY1-28" fmla="*/ 2666 h 10167"/>
                    <a:gd name="connsiteX2-29" fmla="*/ 10070 w 10070"/>
                    <a:gd name="connsiteY2-30" fmla="*/ 2413 h 10167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</a:cxnLst>
                  <a:rect l="l" t="t" r="r" b="b"/>
                  <a:pathLst>
                    <a:path w="10070" h="10167">
                      <a:moveTo>
                        <a:pt x="143" y="10167"/>
                      </a:moveTo>
                      <a:cubicBezTo>
                        <a:pt x="143" y="10167"/>
                        <a:pt x="-946" y="4718"/>
                        <a:pt x="2866" y="2666"/>
                      </a:cubicBezTo>
                      <a:cubicBezTo>
                        <a:pt x="2866" y="2666"/>
                        <a:pt x="5565" y="-3162"/>
                        <a:pt x="10070" y="2413"/>
                      </a:cubicBez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6" name="任意多边形: 形状 85"/>
                <p:cNvSpPr/>
                <p:nvPr/>
              </p:nvSpPr>
              <p:spPr bwMode="auto">
                <a:xfrm>
                  <a:off x="1228725" y="1701799"/>
                  <a:ext cx="404813" cy="496888"/>
                </a:xfrm>
                <a:custGeom>
                  <a:avLst/>
                  <a:gdLst>
                    <a:gd name="T0" fmla="*/ 0 w 130"/>
                    <a:gd name="T1" fmla="*/ 159 h 159"/>
                    <a:gd name="T2" fmla="*/ 130 w 130"/>
                    <a:gd name="T3" fmla="*/ 0 h 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30" h="159">
                      <a:moveTo>
                        <a:pt x="0" y="159"/>
                      </a:moveTo>
                      <a:cubicBezTo>
                        <a:pt x="0" y="159"/>
                        <a:pt x="27" y="34"/>
                        <a:pt x="130" y="0"/>
                      </a:cubicBez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7" name="任意多边形: 形状 86"/>
                <p:cNvSpPr/>
                <p:nvPr/>
              </p:nvSpPr>
              <p:spPr bwMode="auto">
                <a:xfrm>
                  <a:off x="1574800" y="1401762"/>
                  <a:ext cx="827088" cy="587375"/>
                </a:xfrm>
                <a:custGeom>
                  <a:avLst/>
                  <a:gdLst>
                    <a:gd name="T0" fmla="*/ 0 w 265"/>
                    <a:gd name="T1" fmla="*/ 57 h 188"/>
                    <a:gd name="T2" fmla="*/ 265 w 265"/>
                    <a:gd name="T3" fmla="*/ 188 h 1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65" h="188">
                      <a:moveTo>
                        <a:pt x="0" y="57"/>
                      </a:moveTo>
                      <a:cubicBezTo>
                        <a:pt x="0" y="57"/>
                        <a:pt x="144" y="0"/>
                        <a:pt x="265" y="188"/>
                      </a:cubicBez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8" name="任意多边形: 形状 87"/>
                <p:cNvSpPr/>
                <p:nvPr/>
              </p:nvSpPr>
              <p:spPr bwMode="auto">
                <a:xfrm>
                  <a:off x="1731559" y="1959342"/>
                  <a:ext cx="748116" cy="545097"/>
                </a:xfrm>
                <a:custGeom>
                  <a:avLst/>
                  <a:gdLst>
                    <a:gd name="T0" fmla="*/ 92 w 257"/>
                    <a:gd name="T1" fmla="*/ 173 h 173"/>
                    <a:gd name="T2" fmla="*/ 73 w 257"/>
                    <a:gd name="T3" fmla="*/ 25 h 173"/>
                    <a:gd name="T4" fmla="*/ 257 w 257"/>
                    <a:gd name="T5" fmla="*/ 106 h 173"/>
                    <a:gd name="connsiteX0" fmla="*/ 2034 w 8210"/>
                    <a:gd name="connsiteY0" fmla="*/ 8859 h 8859"/>
                    <a:gd name="connsiteX1" fmla="*/ 1050 w 8210"/>
                    <a:gd name="connsiteY1" fmla="*/ 149 h 8859"/>
                    <a:gd name="connsiteX2" fmla="*/ 8210 w 8210"/>
                    <a:gd name="connsiteY2" fmla="*/ 4831 h 88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210" h="8859">
                      <a:moveTo>
                        <a:pt x="2034" y="8859"/>
                      </a:moveTo>
                      <a:cubicBezTo>
                        <a:pt x="2034" y="8859"/>
                        <a:pt x="-1790" y="2692"/>
                        <a:pt x="1050" y="149"/>
                      </a:cubicBezTo>
                      <a:cubicBezTo>
                        <a:pt x="1050" y="149"/>
                        <a:pt x="4552" y="-1296"/>
                        <a:pt x="8210" y="4831"/>
                      </a:cubicBez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9" name="任意多边形: 形状 88"/>
                <p:cNvSpPr/>
                <p:nvPr/>
              </p:nvSpPr>
              <p:spPr bwMode="auto">
                <a:xfrm>
                  <a:off x="1377950" y="801687"/>
                  <a:ext cx="930275" cy="674688"/>
                </a:xfrm>
                <a:custGeom>
                  <a:avLst/>
                  <a:gdLst>
                    <a:gd name="T0" fmla="*/ 0 w 298"/>
                    <a:gd name="T1" fmla="*/ 139 h 216"/>
                    <a:gd name="T2" fmla="*/ 298 w 298"/>
                    <a:gd name="T3" fmla="*/ 216 h 2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98" h="216">
                      <a:moveTo>
                        <a:pt x="0" y="139"/>
                      </a:moveTo>
                      <a:cubicBezTo>
                        <a:pt x="0" y="139"/>
                        <a:pt x="136" y="0"/>
                        <a:pt x="298" y="216"/>
                      </a:cubicBez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0" name="任意多边形: 形状 89"/>
                <p:cNvSpPr/>
                <p:nvPr/>
              </p:nvSpPr>
              <p:spPr bwMode="auto">
                <a:xfrm>
                  <a:off x="1119188" y="1660524"/>
                  <a:ext cx="255588" cy="287338"/>
                </a:xfrm>
                <a:custGeom>
                  <a:avLst/>
                  <a:gdLst>
                    <a:gd name="T0" fmla="*/ 64 w 82"/>
                    <a:gd name="T1" fmla="*/ 64 h 92"/>
                    <a:gd name="T2" fmla="*/ 13 w 82"/>
                    <a:gd name="T3" fmla="*/ 82 h 92"/>
                    <a:gd name="T4" fmla="*/ 18 w 82"/>
                    <a:gd name="T5" fmla="*/ 28 h 92"/>
                    <a:gd name="T6" fmla="*/ 69 w 82"/>
                    <a:gd name="T7" fmla="*/ 9 h 92"/>
                    <a:gd name="T8" fmla="*/ 64 w 82"/>
                    <a:gd name="T9" fmla="*/ 64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92">
                      <a:moveTo>
                        <a:pt x="64" y="64"/>
                      </a:moveTo>
                      <a:cubicBezTo>
                        <a:pt x="48" y="84"/>
                        <a:pt x="25" y="92"/>
                        <a:pt x="13" y="82"/>
                      </a:cubicBezTo>
                      <a:cubicBezTo>
                        <a:pt x="0" y="72"/>
                        <a:pt x="3" y="48"/>
                        <a:pt x="18" y="28"/>
                      </a:cubicBezTo>
                      <a:cubicBezTo>
                        <a:pt x="34" y="8"/>
                        <a:pt x="57" y="0"/>
                        <a:pt x="69" y="9"/>
                      </a:cubicBezTo>
                      <a:cubicBezTo>
                        <a:pt x="82" y="19"/>
                        <a:pt x="80" y="43"/>
                        <a:pt x="64" y="64"/>
                      </a:cubicBezTo>
                      <a:close/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1" name="任意多边形: 形状 90"/>
                <p:cNvSpPr/>
                <p:nvPr/>
              </p:nvSpPr>
              <p:spPr bwMode="auto">
                <a:xfrm>
                  <a:off x="1533525" y="1176337"/>
                  <a:ext cx="374650" cy="244475"/>
                </a:xfrm>
                <a:custGeom>
                  <a:avLst/>
                  <a:gdLst>
                    <a:gd name="T0" fmla="*/ 56 w 120"/>
                    <a:gd name="T1" fmla="*/ 74 h 78"/>
                    <a:gd name="T2" fmla="*/ 2 w 120"/>
                    <a:gd name="T3" fmla="*/ 32 h 78"/>
                    <a:gd name="T4" fmla="*/ 64 w 120"/>
                    <a:gd name="T5" fmla="*/ 4 h 78"/>
                    <a:gd name="T6" fmla="*/ 118 w 120"/>
                    <a:gd name="T7" fmla="*/ 46 h 78"/>
                    <a:gd name="T8" fmla="*/ 56 w 120"/>
                    <a:gd name="T9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78">
                      <a:moveTo>
                        <a:pt x="56" y="74"/>
                      </a:moveTo>
                      <a:cubicBezTo>
                        <a:pt x="24" y="71"/>
                        <a:pt x="0" y="52"/>
                        <a:pt x="2" y="32"/>
                      </a:cubicBezTo>
                      <a:cubicBezTo>
                        <a:pt x="5" y="13"/>
                        <a:pt x="32" y="0"/>
                        <a:pt x="64" y="4"/>
                      </a:cubicBezTo>
                      <a:cubicBezTo>
                        <a:pt x="96" y="8"/>
                        <a:pt x="120" y="27"/>
                        <a:pt x="118" y="46"/>
                      </a:cubicBezTo>
                      <a:cubicBezTo>
                        <a:pt x="116" y="66"/>
                        <a:pt x="88" y="78"/>
                        <a:pt x="56" y="74"/>
                      </a:cubicBezTo>
                      <a:close/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54" name="组合 53"/>
            <p:cNvGrpSpPr/>
            <p:nvPr/>
          </p:nvGrpSpPr>
          <p:grpSpPr>
            <a:xfrm>
              <a:off x="0" y="3749675"/>
              <a:ext cx="2546350" cy="3108325"/>
              <a:chOff x="266700" y="3913187"/>
              <a:chExt cx="2546350" cy="3108325"/>
            </a:xfrm>
          </p:grpSpPr>
          <p:sp>
            <p:nvSpPr>
              <p:cNvPr id="79" name="任意多边形: 形状 78"/>
              <p:cNvSpPr/>
              <p:nvPr/>
            </p:nvSpPr>
            <p:spPr bwMode="auto">
              <a:xfrm>
                <a:off x="266700" y="4459287"/>
                <a:ext cx="2546350" cy="2562225"/>
              </a:xfrm>
              <a:custGeom>
                <a:avLst/>
                <a:gdLst>
                  <a:gd name="T0" fmla="*/ 816 w 816"/>
                  <a:gd name="T1" fmla="*/ 820 h 820"/>
                  <a:gd name="T2" fmla="*/ 0 w 816"/>
                  <a:gd name="T3" fmla="*/ 820 h 820"/>
                  <a:gd name="T4" fmla="*/ 0 w 816"/>
                  <a:gd name="T5" fmla="*/ 0 h 820"/>
                  <a:gd name="T6" fmla="*/ 62 w 816"/>
                  <a:gd name="T7" fmla="*/ 21 h 820"/>
                  <a:gd name="T8" fmla="*/ 183 w 816"/>
                  <a:gd name="T9" fmla="*/ 131 h 820"/>
                  <a:gd name="T10" fmla="*/ 290 w 816"/>
                  <a:gd name="T11" fmla="*/ 362 h 820"/>
                  <a:gd name="T12" fmla="*/ 557 w 816"/>
                  <a:gd name="T13" fmla="*/ 567 h 820"/>
                  <a:gd name="T14" fmla="*/ 595 w 816"/>
                  <a:gd name="T15" fmla="*/ 574 h 820"/>
                  <a:gd name="T16" fmla="*/ 816 w 816"/>
                  <a:gd name="T17" fmla="*/ 785 h 820"/>
                  <a:gd name="T18" fmla="*/ 816 w 816"/>
                  <a:gd name="T19" fmla="*/ 820 h 8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16" h="820">
                    <a:moveTo>
                      <a:pt x="816" y="820"/>
                    </a:moveTo>
                    <a:cubicBezTo>
                      <a:pt x="0" y="820"/>
                      <a:pt x="0" y="820"/>
                      <a:pt x="0" y="82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62" y="21"/>
                      <a:pt x="62" y="21"/>
                      <a:pt x="62" y="21"/>
                    </a:cubicBezTo>
                    <a:cubicBezTo>
                      <a:pt x="116" y="40"/>
                      <a:pt x="160" y="79"/>
                      <a:pt x="183" y="131"/>
                    </a:cubicBezTo>
                    <a:cubicBezTo>
                      <a:pt x="290" y="362"/>
                      <a:pt x="290" y="362"/>
                      <a:pt x="290" y="362"/>
                    </a:cubicBezTo>
                    <a:cubicBezTo>
                      <a:pt x="340" y="470"/>
                      <a:pt x="440" y="547"/>
                      <a:pt x="557" y="567"/>
                    </a:cubicBezTo>
                    <a:cubicBezTo>
                      <a:pt x="595" y="574"/>
                      <a:pt x="595" y="574"/>
                      <a:pt x="595" y="574"/>
                    </a:cubicBezTo>
                    <a:cubicBezTo>
                      <a:pt x="715" y="568"/>
                      <a:pt x="816" y="664"/>
                      <a:pt x="816" y="785"/>
                    </a:cubicBezTo>
                    <a:lnTo>
                      <a:pt x="816" y="82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0" name="任意多边形: 形状 79"/>
              <p:cNvSpPr/>
              <p:nvPr/>
            </p:nvSpPr>
            <p:spPr bwMode="auto">
              <a:xfrm>
                <a:off x="266700" y="3913187"/>
                <a:ext cx="2403475" cy="3108325"/>
              </a:xfrm>
              <a:custGeom>
                <a:avLst/>
                <a:gdLst>
                  <a:gd name="T0" fmla="*/ 0 w 770"/>
                  <a:gd name="T1" fmla="*/ 0 h 995"/>
                  <a:gd name="T2" fmla="*/ 13 w 770"/>
                  <a:gd name="T3" fmla="*/ 3 h 995"/>
                  <a:gd name="T4" fmla="*/ 189 w 770"/>
                  <a:gd name="T5" fmla="*/ 248 h 995"/>
                  <a:gd name="T6" fmla="*/ 189 w 770"/>
                  <a:gd name="T7" fmla="*/ 248 h 995"/>
                  <a:gd name="T8" fmla="*/ 403 w 770"/>
                  <a:gd name="T9" fmla="*/ 533 h 995"/>
                  <a:gd name="T10" fmla="*/ 583 w 770"/>
                  <a:gd name="T11" fmla="*/ 576 h 995"/>
                  <a:gd name="T12" fmla="*/ 654 w 770"/>
                  <a:gd name="T13" fmla="*/ 749 h 995"/>
                  <a:gd name="T14" fmla="*/ 648 w 770"/>
                  <a:gd name="T15" fmla="*/ 759 h 995"/>
                  <a:gd name="T16" fmla="*/ 612 w 770"/>
                  <a:gd name="T17" fmla="*/ 741 h 995"/>
                  <a:gd name="T18" fmla="*/ 612 w 770"/>
                  <a:gd name="T19" fmla="*/ 741 h 995"/>
                  <a:gd name="T20" fmla="*/ 641 w 770"/>
                  <a:gd name="T21" fmla="*/ 724 h 995"/>
                  <a:gd name="T22" fmla="*/ 659 w 770"/>
                  <a:gd name="T23" fmla="*/ 731 h 995"/>
                  <a:gd name="T24" fmla="*/ 752 w 770"/>
                  <a:gd name="T25" fmla="*/ 837 h 995"/>
                  <a:gd name="T26" fmla="*/ 770 w 770"/>
                  <a:gd name="T27" fmla="*/ 995 h 9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70" h="995">
                    <a:moveTo>
                      <a:pt x="0" y="0"/>
                    </a:moveTo>
                    <a:cubicBezTo>
                      <a:pt x="13" y="3"/>
                      <a:pt x="13" y="3"/>
                      <a:pt x="13" y="3"/>
                    </a:cubicBezTo>
                    <a:cubicBezTo>
                      <a:pt x="121" y="34"/>
                      <a:pt x="194" y="135"/>
                      <a:pt x="189" y="248"/>
                    </a:cubicBezTo>
                    <a:cubicBezTo>
                      <a:pt x="189" y="248"/>
                      <a:pt x="189" y="248"/>
                      <a:pt x="189" y="248"/>
                    </a:cubicBezTo>
                    <a:cubicBezTo>
                      <a:pt x="183" y="382"/>
                      <a:pt x="273" y="501"/>
                      <a:pt x="403" y="533"/>
                    </a:cubicBezTo>
                    <a:cubicBezTo>
                      <a:pt x="583" y="576"/>
                      <a:pt x="583" y="576"/>
                      <a:pt x="583" y="576"/>
                    </a:cubicBezTo>
                    <a:cubicBezTo>
                      <a:pt x="659" y="594"/>
                      <a:pt x="695" y="682"/>
                      <a:pt x="654" y="749"/>
                    </a:cubicBezTo>
                    <a:cubicBezTo>
                      <a:pt x="648" y="759"/>
                      <a:pt x="648" y="759"/>
                      <a:pt x="648" y="759"/>
                    </a:cubicBezTo>
                    <a:cubicBezTo>
                      <a:pt x="633" y="772"/>
                      <a:pt x="610" y="761"/>
                      <a:pt x="612" y="741"/>
                    </a:cubicBezTo>
                    <a:cubicBezTo>
                      <a:pt x="612" y="741"/>
                      <a:pt x="612" y="741"/>
                      <a:pt x="612" y="741"/>
                    </a:cubicBezTo>
                    <a:cubicBezTo>
                      <a:pt x="614" y="727"/>
                      <a:pt x="628" y="719"/>
                      <a:pt x="641" y="724"/>
                    </a:cubicBezTo>
                    <a:cubicBezTo>
                      <a:pt x="659" y="731"/>
                      <a:pt x="659" y="731"/>
                      <a:pt x="659" y="731"/>
                    </a:cubicBezTo>
                    <a:cubicBezTo>
                      <a:pt x="705" y="750"/>
                      <a:pt x="739" y="789"/>
                      <a:pt x="752" y="837"/>
                    </a:cubicBezTo>
                    <a:cubicBezTo>
                      <a:pt x="762" y="875"/>
                      <a:pt x="770" y="927"/>
                      <a:pt x="770" y="995"/>
                    </a:cubicBezTo>
                  </a:path>
                </a:pathLst>
              </a:custGeom>
              <a:noFill/>
              <a:ln w="12700" cap="flat">
                <a:solidFill>
                  <a:schemeClr val="accent3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55" name="组合 54"/>
            <p:cNvGrpSpPr/>
            <p:nvPr/>
          </p:nvGrpSpPr>
          <p:grpSpPr>
            <a:xfrm>
              <a:off x="7062788" y="4767580"/>
              <a:ext cx="5129212" cy="2090420"/>
              <a:chOff x="7062788" y="4767580"/>
              <a:chExt cx="5129212" cy="2090420"/>
            </a:xfrm>
          </p:grpSpPr>
          <p:sp>
            <p:nvSpPr>
              <p:cNvPr id="71" name="任意多边形: 形状 70"/>
              <p:cNvSpPr/>
              <p:nvPr/>
            </p:nvSpPr>
            <p:spPr bwMode="auto">
              <a:xfrm>
                <a:off x="7810500" y="5976937"/>
                <a:ext cx="4381500" cy="881063"/>
              </a:xfrm>
              <a:custGeom>
                <a:avLst/>
                <a:gdLst>
                  <a:gd name="T0" fmla="*/ 1404 w 1404"/>
                  <a:gd name="T1" fmla="*/ 282 h 282"/>
                  <a:gd name="T2" fmla="*/ 0 w 1404"/>
                  <a:gd name="T3" fmla="*/ 282 h 282"/>
                  <a:gd name="T4" fmla="*/ 43 w 1404"/>
                  <a:gd name="T5" fmla="*/ 258 h 282"/>
                  <a:gd name="T6" fmla="*/ 371 w 1404"/>
                  <a:gd name="T7" fmla="*/ 169 h 282"/>
                  <a:gd name="T8" fmla="*/ 570 w 1404"/>
                  <a:gd name="T9" fmla="*/ 165 h 282"/>
                  <a:gd name="T10" fmla="*/ 799 w 1404"/>
                  <a:gd name="T11" fmla="*/ 121 h 282"/>
                  <a:gd name="T12" fmla="*/ 950 w 1404"/>
                  <a:gd name="T13" fmla="*/ 64 h 282"/>
                  <a:gd name="T14" fmla="*/ 1286 w 1404"/>
                  <a:gd name="T15" fmla="*/ 1 h 282"/>
                  <a:gd name="T16" fmla="*/ 1404 w 1404"/>
                  <a:gd name="T17" fmla="*/ 0 h 282"/>
                  <a:gd name="T18" fmla="*/ 1404 w 1404"/>
                  <a:gd name="T19" fmla="*/ 282 h 2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04" h="282">
                    <a:moveTo>
                      <a:pt x="1404" y="282"/>
                    </a:moveTo>
                    <a:cubicBezTo>
                      <a:pt x="0" y="282"/>
                      <a:pt x="0" y="282"/>
                      <a:pt x="0" y="282"/>
                    </a:cubicBezTo>
                    <a:cubicBezTo>
                      <a:pt x="43" y="258"/>
                      <a:pt x="43" y="258"/>
                      <a:pt x="43" y="258"/>
                    </a:cubicBezTo>
                    <a:cubicBezTo>
                      <a:pt x="143" y="201"/>
                      <a:pt x="256" y="170"/>
                      <a:pt x="371" y="169"/>
                    </a:cubicBezTo>
                    <a:cubicBezTo>
                      <a:pt x="570" y="165"/>
                      <a:pt x="570" y="165"/>
                      <a:pt x="570" y="165"/>
                    </a:cubicBezTo>
                    <a:cubicBezTo>
                      <a:pt x="648" y="164"/>
                      <a:pt x="726" y="149"/>
                      <a:pt x="799" y="121"/>
                    </a:cubicBezTo>
                    <a:cubicBezTo>
                      <a:pt x="950" y="64"/>
                      <a:pt x="950" y="64"/>
                      <a:pt x="950" y="64"/>
                    </a:cubicBezTo>
                    <a:cubicBezTo>
                      <a:pt x="1057" y="23"/>
                      <a:pt x="1171" y="2"/>
                      <a:pt x="1286" y="1"/>
                    </a:cubicBezTo>
                    <a:cubicBezTo>
                      <a:pt x="1404" y="0"/>
                      <a:pt x="1404" y="0"/>
                      <a:pt x="1404" y="0"/>
                    </a:cubicBezTo>
                    <a:lnTo>
                      <a:pt x="1404" y="282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2" name="任意多边形: 形状 71"/>
              <p:cNvSpPr/>
              <p:nvPr/>
            </p:nvSpPr>
            <p:spPr bwMode="auto">
              <a:xfrm>
                <a:off x="8685213" y="4767580"/>
                <a:ext cx="2200275" cy="1652588"/>
              </a:xfrm>
              <a:custGeom>
                <a:avLst/>
                <a:gdLst>
                  <a:gd name="T0" fmla="*/ 668 w 705"/>
                  <a:gd name="T1" fmla="*/ 162 h 529"/>
                  <a:gd name="T2" fmla="*/ 420 w 705"/>
                  <a:gd name="T3" fmla="*/ 472 h 529"/>
                  <a:gd name="T4" fmla="*/ 37 w 705"/>
                  <a:gd name="T5" fmla="*/ 367 h 529"/>
                  <a:gd name="T6" fmla="*/ 285 w 705"/>
                  <a:gd name="T7" fmla="*/ 57 h 529"/>
                  <a:gd name="T8" fmla="*/ 668 w 705"/>
                  <a:gd name="T9" fmla="*/ 162 h 5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5" h="529">
                    <a:moveTo>
                      <a:pt x="668" y="162"/>
                    </a:moveTo>
                    <a:cubicBezTo>
                      <a:pt x="705" y="277"/>
                      <a:pt x="594" y="416"/>
                      <a:pt x="420" y="472"/>
                    </a:cubicBezTo>
                    <a:cubicBezTo>
                      <a:pt x="245" y="529"/>
                      <a:pt x="74" y="482"/>
                      <a:pt x="37" y="367"/>
                    </a:cubicBezTo>
                    <a:cubicBezTo>
                      <a:pt x="0" y="252"/>
                      <a:pt x="111" y="114"/>
                      <a:pt x="285" y="57"/>
                    </a:cubicBezTo>
                    <a:cubicBezTo>
                      <a:pt x="460" y="0"/>
                      <a:pt x="631" y="48"/>
                      <a:pt x="668" y="16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grpSp>
            <p:nvGrpSpPr>
              <p:cNvPr id="73" name="组合 72"/>
              <p:cNvGrpSpPr/>
              <p:nvPr/>
            </p:nvGrpSpPr>
            <p:grpSpPr>
              <a:xfrm>
                <a:off x="7062788" y="5175250"/>
                <a:ext cx="1754188" cy="1682750"/>
                <a:chOff x="7143750" y="-2366963"/>
                <a:chExt cx="1754188" cy="1682750"/>
              </a:xfrm>
            </p:grpSpPr>
            <p:sp>
              <p:nvSpPr>
                <p:cNvPr id="74" name="任意多边形: 形状 73"/>
                <p:cNvSpPr/>
                <p:nvPr/>
              </p:nvSpPr>
              <p:spPr bwMode="auto">
                <a:xfrm>
                  <a:off x="7143750" y="-2366963"/>
                  <a:ext cx="1754188" cy="1682750"/>
                </a:xfrm>
                <a:custGeom>
                  <a:avLst/>
                  <a:gdLst>
                    <a:gd name="T0" fmla="*/ 2 w 562"/>
                    <a:gd name="T1" fmla="*/ 537 h 539"/>
                    <a:gd name="T2" fmla="*/ 1 w 562"/>
                    <a:gd name="T3" fmla="*/ 482 h 539"/>
                    <a:gd name="T4" fmla="*/ 18 w 562"/>
                    <a:gd name="T5" fmla="*/ 447 h 539"/>
                    <a:gd name="T6" fmla="*/ 18 w 562"/>
                    <a:gd name="T7" fmla="*/ 447 h 539"/>
                    <a:gd name="T8" fmla="*/ 35 w 562"/>
                    <a:gd name="T9" fmla="*/ 415 h 539"/>
                    <a:gd name="T10" fmla="*/ 40 w 562"/>
                    <a:gd name="T11" fmla="*/ 349 h 539"/>
                    <a:gd name="T12" fmla="*/ 97 w 562"/>
                    <a:gd name="T13" fmla="*/ 266 h 539"/>
                    <a:gd name="T14" fmla="*/ 97 w 562"/>
                    <a:gd name="T15" fmla="*/ 266 h 539"/>
                    <a:gd name="T16" fmla="*/ 146 w 562"/>
                    <a:gd name="T17" fmla="*/ 213 h 539"/>
                    <a:gd name="T18" fmla="*/ 159 w 562"/>
                    <a:gd name="T19" fmla="*/ 182 h 539"/>
                    <a:gd name="T20" fmla="*/ 265 w 562"/>
                    <a:gd name="T21" fmla="*/ 108 h 539"/>
                    <a:gd name="T22" fmla="*/ 265 w 562"/>
                    <a:gd name="T23" fmla="*/ 108 h 539"/>
                    <a:gd name="T24" fmla="*/ 310 w 562"/>
                    <a:gd name="T25" fmla="*/ 91 h 539"/>
                    <a:gd name="T26" fmla="*/ 562 w 562"/>
                    <a:gd name="T27" fmla="*/ 26 h 539"/>
                    <a:gd name="T28" fmla="*/ 493 w 562"/>
                    <a:gd name="T29" fmla="*/ 116 h 539"/>
                    <a:gd name="T30" fmla="*/ 491 w 562"/>
                    <a:gd name="T31" fmla="*/ 139 h 539"/>
                    <a:gd name="T32" fmla="*/ 487 w 562"/>
                    <a:gd name="T33" fmla="*/ 165 h 539"/>
                    <a:gd name="T34" fmla="*/ 415 w 562"/>
                    <a:gd name="T35" fmla="*/ 276 h 539"/>
                    <a:gd name="T36" fmla="*/ 356 w 562"/>
                    <a:gd name="T37" fmla="*/ 315 h 539"/>
                    <a:gd name="T38" fmla="*/ 293 w 562"/>
                    <a:gd name="T39" fmla="*/ 404 h 539"/>
                    <a:gd name="T40" fmla="*/ 283 w 562"/>
                    <a:gd name="T41" fmla="*/ 447 h 539"/>
                    <a:gd name="T42" fmla="*/ 224 w 562"/>
                    <a:gd name="T43" fmla="*/ 539 h 539"/>
                    <a:gd name="T44" fmla="*/ 224 w 562"/>
                    <a:gd name="T45" fmla="*/ 539 h 5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562" h="539">
                      <a:moveTo>
                        <a:pt x="2" y="537"/>
                      </a:moveTo>
                      <a:cubicBezTo>
                        <a:pt x="1" y="482"/>
                        <a:pt x="1" y="482"/>
                        <a:pt x="1" y="482"/>
                      </a:cubicBezTo>
                      <a:cubicBezTo>
                        <a:pt x="0" y="468"/>
                        <a:pt x="7" y="455"/>
                        <a:pt x="18" y="447"/>
                      </a:cubicBezTo>
                      <a:cubicBezTo>
                        <a:pt x="18" y="447"/>
                        <a:pt x="18" y="447"/>
                        <a:pt x="18" y="447"/>
                      </a:cubicBezTo>
                      <a:cubicBezTo>
                        <a:pt x="28" y="439"/>
                        <a:pt x="34" y="428"/>
                        <a:pt x="35" y="415"/>
                      </a:cubicBezTo>
                      <a:cubicBezTo>
                        <a:pt x="40" y="349"/>
                        <a:pt x="40" y="349"/>
                        <a:pt x="40" y="349"/>
                      </a:cubicBezTo>
                      <a:cubicBezTo>
                        <a:pt x="42" y="313"/>
                        <a:pt x="64" y="281"/>
                        <a:pt x="97" y="266"/>
                      </a:cubicBezTo>
                      <a:cubicBezTo>
                        <a:pt x="97" y="266"/>
                        <a:pt x="97" y="266"/>
                        <a:pt x="97" y="266"/>
                      </a:cubicBezTo>
                      <a:cubicBezTo>
                        <a:pt x="119" y="255"/>
                        <a:pt x="137" y="236"/>
                        <a:pt x="146" y="213"/>
                      </a:cubicBezTo>
                      <a:cubicBezTo>
                        <a:pt x="159" y="182"/>
                        <a:pt x="159" y="182"/>
                        <a:pt x="159" y="182"/>
                      </a:cubicBezTo>
                      <a:cubicBezTo>
                        <a:pt x="177" y="139"/>
                        <a:pt x="218" y="110"/>
                        <a:pt x="265" y="108"/>
                      </a:cubicBezTo>
                      <a:cubicBezTo>
                        <a:pt x="265" y="108"/>
                        <a:pt x="265" y="108"/>
                        <a:pt x="265" y="108"/>
                      </a:cubicBezTo>
                      <a:cubicBezTo>
                        <a:pt x="281" y="108"/>
                        <a:pt x="297" y="102"/>
                        <a:pt x="310" y="91"/>
                      </a:cubicBezTo>
                      <a:cubicBezTo>
                        <a:pt x="347" y="61"/>
                        <a:pt x="439" y="0"/>
                        <a:pt x="562" y="26"/>
                      </a:cubicBezTo>
                      <a:cubicBezTo>
                        <a:pt x="562" y="26"/>
                        <a:pt x="495" y="39"/>
                        <a:pt x="493" y="116"/>
                      </a:cubicBezTo>
                      <a:cubicBezTo>
                        <a:pt x="492" y="123"/>
                        <a:pt x="492" y="131"/>
                        <a:pt x="491" y="139"/>
                      </a:cubicBezTo>
                      <a:cubicBezTo>
                        <a:pt x="487" y="165"/>
                        <a:pt x="487" y="165"/>
                        <a:pt x="487" y="165"/>
                      </a:cubicBezTo>
                      <a:cubicBezTo>
                        <a:pt x="480" y="210"/>
                        <a:pt x="454" y="251"/>
                        <a:pt x="415" y="276"/>
                      </a:cubicBezTo>
                      <a:cubicBezTo>
                        <a:pt x="356" y="315"/>
                        <a:pt x="356" y="315"/>
                        <a:pt x="356" y="315"/>
                      </a:cubicBezTo>
                      <a:cubicBezTo>
                        <a:pt x="325" y="336"/>
                        <a:pt x="302" y="368"/>
                        <a:pt x="293" y="404"/>
                      </a:cubicBezTo>
                      <a:cubicBezTo>
                        <a:pt x="283" y="447"/>
                        <a:pt x="283" y="447"/>
                        <a:pt x="283" y="447"/>
                      </a:cubicBezTo>
                      <a:cubicBezTo>
                        <a:pt x="274" y="484"/>
                        <a:pt x="253" y="516"/>
                        <a:pt x="224" y="539"/>
                      </a:cubicBezTo>
                      <a:cubicBezTo>
                        <a:pt x="224" y="539"/>
                        <a:pt x="224" y="539"/>
                        <a:pt x="224" y="539"/>
                      </a:cubicBezTo>
                    </a:path>
                  </a:pathLst>
                </a:custGeom>
                <a:noFill/>
                <a:ln w="15875" cap="flat">
                  <a:solidFill>
                    <a:schemeClr val="accent3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5" name="任意多边形: 形状 74"/>
                <p:cNvSpPr/>
                <p:nvPr/>
              </p:nvSpPr>
              <p:spPr bwMode="auto">
                <a:xfrm>
                  <a:off x="7321550" y="-2292351"/>
                  <a:ext cx="1535113" cy="1608138"/>
                </a:xfrm>
                <a:custGeom>
                  <a:avLst/>
                  <a:gdLst>
                    <a:gd name="T0" fmla="*/ 0 w 492"/>
                    <a:gd name="T1" fmla="*/ 515 h 515"/>
                    <a:gd name="T2" fmla="*/ 492 w 492"/>
                    <a:gd name="T3" fmla="*/ 0 h 5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492" h="515">
                      <a:moveTo>
                        <a:pt x="0" y="515"/>
                      </a:moveTo>
                      <a:cubicBezTo>
                        <a:pt x="0" y="515"/>
                        <a:pt x="119" y="117"/>
                        <a:pt x="492" y="0"/>
                      </a:cubicBezTo>
                    </a:path>
                  </a:pathLst>
                </a:custGeom>
                <a:noFill/>
                <a:ln w="15875" cap="flat">
                  <a:solidFill>
                    <a:schemeClr val="accent3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6" name="任意多边形: 形状 75"/>
                <p:cNvSpPr/>
                <p:nvPr/>
              </p:nvSpPr>
              <p:spPr bwMode="auto">
                <a:xfrm>
                  <a:off x="7286625" y="-1381126"/>
                  <a:ext cx="755650" cy="444500"/>
                </a:xfrm>
                <a:custGeom>
                  <a:avLst/>
                  <a:gdLst>
                    <a:gd name="T0" fmla="*/ 0 w 242"/>
                    <a:gd name="T1" fmla="*/ 0 h 142"/>
                    <a:gd name="T2" fmla="*/ 42 w 242"/>
                    <a:gd name="T3" fmla="*/ 142 h 142"/>
                    <a:gd name="T4" fmla="*/ 242 w 242"/>
                    <a:gd name="T5" fmla="*/ 108 h 1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42" h="142">
                      <a:moveTo>
                        <a:pt x="0" y="0"/>
                      </a:moveTo>
                      <a:cubicBezTo>
                        <a:pt x="42" y="142"/>
                        <a:pt x="42" y="142"/>
                        <a:pt x="42" y="142"/>
                      </a:cubicBezTo>
                      <a:cubicBezTo>
                        <a:pt x="42" y="142"/>
                        <a:pt x="178" y="108"/>
                        <a:pt x="242" y="108"/>
                      </a:cubicBezTo>
                    </a:path>
                  </a:pathLst>
                </a:custGeom>
                <a:noFill/>
                <a:ln w="15875" cap="flat">
                  <a:solidFill>
                    <a:schemeClr val="accent3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7" name="任意多边形: 形状 76"/>
                <p:cNvSpPr/>
                <p:nvPr/>
              </p:nvSpPr>
              <p:spPr bwMode="auto">
                <a:xfrm>
                  <a:off x="7658100" y="-1817688"/>
                  <a:ext cx="704850" cy="384175"/>
                </a:xfrm>
                <a:custGeom>
                  <a:avLst/>
                  <a:gdLst>
                    <a:gd name="T0" fmla="*/ 0 w 444"/>
                    <a:gd name="T1" fmla="*/ 0 h 242"/>
                    <a:gd name="T2" fmla="*/ 29 w 444"/>
                    <a:gd name="T3" fmla="*/ 242 h 242"/>
                    <a:gd name="T4" fmla="*/ 444 w 444"/>
                    <a:gd name="T5" fmla="*/ 222 h 2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44" h="242">
                      <a:moveTo>
                        <a:pt x="0" y="0"/>
                      </a:moveTo>
                      <a:lnTo>
                        <a:pt x="29" y="242"/>
                      </a:lnTo>
                      <a:lnTo>
                        <a:pt x="444" y="222"/>
                      </a:lnTo>
                    </a:path>
                  </a:pathLst>
                </a:custGeom>
                <a:noFill/>
                <a:ln w="15875" cap="flat">
                  <a:solidFill>
                    <a:schemeClr val="accent3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/>
                </a:p>
              </p:txBody>
            </p:sp>
            <p:sp>
              <p:nvSpPr>
                <p:cNvPr id="78" name="任意多边形: 形状 77"/>
                <p:cNvSpPr/>
                <p:nvPr/>
              </p:nvSpPr>
              <p:spPr bwMode="auto">
                <a:xfrm>
                  <a:off x="8023225" y="-2052638"/>
                  <a:ext cx="617538" cy="287338"/>
                </a:xfrm>
                <a:custGeom>
                  <a:avLst/>
                  <a:gdLst>
                    <a:gd name="T0" fmla="*/ 12 w 389"/>
                    <a:gd name="T1" fmla="*/ 0 h 181"/>
                    <a:gd name="T2" fmla="*/ 0 w 389"/>
                    <a:gd name="T3" fmla="*/ 160 h 181"/>
                    <a:gd name="T4" fmla="*/ 389 w 389"/>
                    <a:gd name="T5" fmla="*/ 181 h 1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89" h="181">
                      <a:moveTo>
                        <a:pt x="12" y="0"/>
                      </a:moveTo>
                      <a:lnTo>
                        <a:pt x="0" y="160"/>
                      </a:lnTo>
                      <a:lnTo>
                        <a:pt x="389" y="181"/>
                      </a:lnTo>
                    </a:path>
                  </a:pathLst>
                </a:custGeom>
                <a:noFill/>
                <a:ln w="15875" cap="flat">
                  <a:solidFill>
                    <a:schemeClr val="accent3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56" name="组合 55"/>
            <p:cNvGrpSpPr/>
            <p:nvPr/>
          </p:nvGrpSpPr>
          <p:grpSpPr>
            <a:xfrm>
              <a:off x="7766050" y="0"/>
              <a:ext cx="4425950" cy="2933700"/>
              <a:chOff x="7807325" y="255587"/>
              <a:chExt cx="4425950" cy="2933700"/>
            </a:xfrm>
          </p:grpSpPr>
          <p:sp>
            <p:nvSpPr>
              <p:cNvPr id="58" name="任意多边形: 形状 57"/>
              <p:cNvSpPr/>
              <p:nvPr/>
            </p:nvSpPr>
            <p:spPr bwMode="auto">
              <a:xfrm>
                <a:off x="8281988" y="261937"/>
                <a:ext cx="3948113" cy="2405063"/>
              </a:xfrm>
              <a:custGeom>
                <a:avLst/>
                <a:gdLst>
                  <a:gd name="T0" fmla="*/ 1265 w 1265"/>
                  <a:gd name="T1" fmla="*/ 770 h 770"/>
                  <a:gd name="T2" fmla="*/ 1190 w 1265"/>
                  <a:gd name="T3" fmla="*/ 763 h 770"/>
                  <a:gd name="T4" fmla="*/ 965 w 1265"/>
                  <a:gd name="T5" fmla="*/ 624 h 770"/>
                  <a:gd name="T6" fmla="*/ 920 w 1265"/>
                  <a:gd name="T7" fmla="*/ 559 h 770"/>
                  <a:gd name="T8" fmla="*/ 821 w 1265"/>
                  <a:gd name="T9" fmla="*/ 519 h 770"/>
                  <a:gd name="T10" fmla="*/ 711 w 1265"/>
                  <a:gd name="T11" fmla="*/ 539 h 770"/>
                  <a:gd name="T12" fmla="*/ 593 w 1265"/>
                  <a:gd name="T13" fmla="*/ 485 h 770"/>
                  <a:gd name="T14" fmla="*/ 556 w 1265"/>
                  <a:gd name="T15" fmla="*/ 424 h 770"/>
                  <a:gd name="T16" fmla="*/ 416 w 1265"/>
                  <a:gd name="T17" fmla="*/ 344 h 770"/>
                  <a:gd name="T18" fmla="*/ 174 w 1265"/>
                  <a:gd name="T19" fmla="*/ 344 h 770"/>
                  <a:gd name="T20" fmla="*/ 1 w 1265"/>
                  <a:gd name="T21" fmla="*/ 174 h 770"/>
                  <a:gd name="T22" fmla="*/ 1 w 1265"/>
                  <a:gd name="T23" fmla="*/ 174 h 770"/>
                  <a:gd name="T24" fmla="*/ 45 w 1265"/>
                  <a:gd name="T25" fmla="*/ 56 h 770"/>
                  <a:gd name="T26" fmla="*/ 95 w 1265"/>
                  <a:gd name="T27" fmla="*/ 0 h 770"/>
                  <a:gd name="T28" fmla="*/ 1265 w 1265"/>
                  <a:gd name="T29" fmla="*/ 0 h 770"/>
                  <a:gd name="T30" fmla="*/ 1265 w 1265"/>
                  <a:gd name="T31" fmla="*/ 770 h 7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65" h="770">
                    <a:moveTo>
                      <a:pt x="1265" y="770"/>
                    </a:moveTo>
                    <a:cubicBezTo>
                      <a:pt x="1190" y="763"/>
                      <a:pt x="1190" y="763"/>
                      <a:pt x="1190" y="763"/>
                    </a:cubicBezTo>
                    <a:cubicBezTo>
                      <a:pt x="1097" y="756"/>
                      <a:pt x="1014" y="704"/>
                      <a:pt x="965" y="624"/>
                    </a:cubicBezTo>
                    <a:cubicBezTo>
                      <a:pt x="920" y="559"/>
                      <a:pt x="920" y="559"/>
                      <a:pt x="920" y="559"/>
                    </a:cubicBezTo>
                    <a:cubicBezTo>
                      <a:pt x="898" y="527"/>
                      <a:pt x="859" y="512"/>
                      <a:pt x="821" y="519"/>
                    </a:cubicBezTo>
                    <a:cubicBezTo>
                      <a:pt x="711" y="539"/>
                      <a:pt x="711" y="539"/>
                      <a:pt x="711" y="539"/>
                    </a:cubicBezTo>
                    <a:cubicBezTo>
                      <a:pt x="664" y="547"/>
                      <a:pt x="617" y="526"/>
                      <a:pt x="593" y="485"/>
                    </a:cubicBezTo>
                    <a:cubicBezTo>
                      <a:pt x="556" y="424"/>
                      <a:pt x="556" y="424"/>
                      <a:pt x="556" y="424"/>
                    </a:cubicBezTo>
                    <a:cubicBezTo>
                      <a:pt x="526" y="374"/>
                      <a:pt x="473" y="344"/>
                      <a:pt x="416" y="344"/>
                    </a:cubicBezTo>
                    <a:cubicBezTo>
                      <a:pt x="174" y="344"/>
                      <a:pt x="174" y="344"/>
                      <a:pt x="174" y="344"/>
                    </a:cubicBezTo>
                    <a:cubicBezTo>
                      <a:pt x="79" y="344"/>
                      <a:pt x="2" y="268"/>
                      <a:pt x="1" y="174"/>
                    </a:cubicBezTo>
                    <a:cubicBezTo>
                      <a:pt x="1" y="174"/>
                      <a:pt x="1" y="174"/>
                      <a:pt x="1" y="174"/>
                    </a:cubicBezTo>
                    <a:cubicBezTo>
                      <a:pt x="0" y="130"/>
                      <a:pt x="16" y="89"/>
                      <a:pt x="45" y="56"/>
                    </a:cubicBezTo>
                    <a:cubicBezTo>
                      <a:pt x="95" y="0"/>
                      <a:pt x="95" y="0"/>
                      <a:pt x="95" y="0"/>
                    </a:cubicBezTo>
                    <a:cubicBezTo>
                      <a:pt x="1265" y="0"/>
                      <a:pt x="1265" y="0"/>
                      <a:pt x="1265" y="0"/>
                    </a:cubicBezTo>
                    <a:lnTo>
                      <a:pt x="1265" y="77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grpSp>
            <p:nvGrpSpPr>
              <p:cNvPr id="59" name="组合 58"/>
              <p:cNvGrpSpPr/>
              <p:nvPr/>
            </p:nvGrpSpPr>
            <p:grpSpPr>
              <a:xfrm>
                <a:off x="7807325" y="255587"/>
                <a:ext cx="4425950" cy="2933700"/>
                <a:chOff x="7807325" y="-7437438"/>
                <a:chExt cx="4425950" cy="2933700"/>
              </a:xfrm>
            </p:grpSpPr>
            <p:sp>
              <p:nvSpPr>
                <p:cNvPr id="60" name="任意多边形: 形状 59"/>
                <p:cNvSpPr/>
                <p:nvPr/>
              </p:nvSpPr>
              <p:spPr bwMode="auto">
                <a:xfrm>
                  <a:off x="7807325" y="-7115176"/>
                  <a:ext cx="4425950" cy="2611438"/>
                </a:xfrm>
                <a:custGeom>
                  <a:avLst/>
                  <a:gdLst>
                    <a:gd name="T0" fmla="*/ 0 w 1418"/>
                    <a:gd name="T1" fmla="*/ 0 h 836"/>
                    <a:gd name="T2" fmla="*/ 6 w 1418"/>
                    <a:gd name="T3" fmla="*/ 53 h 836"/>
                    <a:gd name="T4" fmla="*/ 445 w 1418"/>
                    <a:gd name="T5" fmla="*/ 409 h 836"/>
                    <a:gd name="T6" fmla="*/ 528 w 1418"/>
                    <a:gd name="T7" fmla="*/ 400 h 836"/>
                    <a:gd name="T8" fmla="*/ 757 w 1418"/>
                    <a:gd name="T9" fmla="*/ 510 h 836"/>
                    <a:gd name="T10" fmla="*/ 808 w 1418"/>
                    <a:gd name="T11" fmla="*/ 588 h 836"/>
                    <a:gd name="T12" fmla="*/ 1068 w 1418"/>
                    <a:gd name="T13" fmla="*/ 688 h 836"/>
                    <a:gd name="T14" fmla="*/ 1068 w 1418"/>
                    <a:gd name="T15" fmla="*/ 688 h 836"/>
                    <a:gd name="T16" fmla="*/ 1230 w 1418"/>
                    <a:gd name="T17" fmla="*/ 727 h 836"/>
                    <a:gd name="T18" fmla="*/ 1418 w 1418"/>
                    <a:gd name="T19" fmla="*/ 836 h 8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418" h="836">
                      <a:moveTo>
                        <a:pt x="0" y="0"/>
                      </a:moveTo>
                      <a:cubicBezTo>
                        <a:pt x="6" y="53"/>
                        <a:pt x="6" y="53"/>
                        <a:pt x="6" y="53"/>
                      </a:cubicBezTo>
                      <a:cubicBezTo>
                        <a:pt x="29" y="273"/>
                        <a:pt x="225" y="432"/>
                        <a:pt x="445" y="409"/>
                      </a:cubicBezTo>
                      <a:cubicBezTo>
                        <a:pt x="528" y="400"/>
                        <a:pt x="528" y="400"/>
                        <a:pt x="528" y="400"/>
                      </a:cubicBezTo>
                      <a:cubicBezTo>
                        <a:pt x="619" y="391"/>
                        <a:pt x="708" y="433"/>
                        <a:pt x="757" y="510"/>
                      </a:cubicBezTo>
                      <a:cubicBezTo>
                        <a:pt x="808" y="588"/>
                        <a:pt x="808" y="588"/>
                        <a:pt x="808" y="588"/>
                      </a:cubicBezTo>
                      <a:cubicBezTo>
                        <a:pt x="864" y="674"/>
                        <a:pt x="969" y="714"/>
                        <a:pt x="1068" y="688"/>
                      </a:cubicBezTo>
                      <a:cubicBezTo>
                        <a:pt x="1068" y="688"/>
                        <a:pt x="1068" y="688"/>
                        <a:pt x="1068" y="688"/>
                      </a:cubicBezTo>
                      <a:cubicBezTo>
                        <a:pt x="1125" y="673"/>
                        <a:pt x="1186" y="687"/>
                        <a:pt x="1230" y="727"/>
                      </a:cubicBezTo>
                      <a:cubicBezTo>
                        <a:pt x="1281" y="773"/>
                        <a:pt x="1355" y="829"/>
                        <a:pt x="1418" y="836"/>
                      </a:cubicBezTo>
                    </a:path>
                  </a:pathLst>
                </a:custGeom>
                <a:noFill/>
                <a:ln w="12700" cap="flat">
                  <a:solidFill>
                    <a:schemeClr val="accent3">
                      <a:lumMod val="50000"/>
                    </a:schemeClr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1" name="任意多边形: 形状 60"/>
                <p:cNvSpPr/>
                <p:nvPr/>
              </p:nvSpPr>
              <p:spPr bwMode="auto">
                <a:xfrm>
                  <a:off x="11037888" y="-7437438"/>
                  <a:ext cx="830263" cy="2201863"/>
                </a:xfrm>
                <a:custGeom>
                  <a:avLst/>
                  <a:gdLst>
                    <a:gd name="T0" fmla="*/ 44 w 266"/>
                    <a:gd name="T1" fmla="*/ 1 h 705"/>
                    <a:gd name="T2" fmla="*/ 15 w 266"/>
                    <a:gd name="T3" fmla="*/ 110 h 705"/>
                    <a:gd name="T4" fmla="*/ 15 w 266"/>
                    <a:gd name="T5" fmla="*/ 261 h 705"/>
                    <a:gd name="T6" fmla="*/ 29 w 266"/>
                    <a:gd name="T7" fmla="*/ 310 h 705"/>
                    <a:gd name="T8" fmla="*/ 27 w 266"/>
                    <a:gd name="T9" fmla="*/ 405 h 705"/>
                    <a:gd name="T10" fmla="*/ 15 w 266"/>
                    <a:gd name="T11" fmla="*/ 445 h 705"/>
                    <a:gd name="T12" fmla="*/ 36 w 266"/>
                    <a:gd name="T13" fmla="*/ 576 h 705"/>
                    <a:gd name="T14" fmla="*/ 56 w 266"/>
                    <a:gd name="T15" fmla="*/ 705 h 705"/>
                    <a:gd name="T16" fmla="*/ 188 w 266"/>
                    <a:gd name="T17" fmla="*/ 524 h 705"/>
                    <a:gd name="T18" fmla="*/ 221 w 266"/>
                    <a:gd name="T19" fmla="*/ 460 h 705"/>
                    <a:gd name="T20" fmla="*/ 221 w 266"/>
                    <a:gd name="T21" fmla="*/ 460 h 705"/>
                    <a:gd name="T22" fmla="*/ 240 w 266"/>
                    <a:gd name="T23" fmla="*/ 395 h 705"/>
                    <a:gd name="T24" fmla="*/ 233 w 266"/>
                    <a:gd name="T25" fmla="*/ 322 h 705"/>
                    <a:gd name="T26" fmla="*/ 240 w 266"/>
                    <a:gd name="T27" fmla="*/ 287 h 705"/>
                    <a:gd name="T28" fmla="*/ 221 w 266"/>
                    <a:gd name="T29" fmla="*/ 154 h 705"/>
                    <a:gd name="T30" fmla="*/ 204 w 266"/>
                    <a:gd name="T31" fmla="*/ 109 h 705"/>
                    <a:gd name="T32" fmla="*/ 203 w 266"/>
                    <a:gd name="T33" fmla="*/ 103 h 705"/>
                    <a:gd name="T34" fmla="*/ 162 w 266"/>
                    <a:gd name="T35" fmla="*/ 13 h 705"/>
                    <a:gd name="T36" fmla="*/ 151 w 266"/>
                    <a:gd name="T37" fmla="*/ 0 h 7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66" h="705">
                      <a:moveTo>
                        <a:pt x="44" y="1"/>
                      </a:moveTo>
                      <a:cubicBezTo>
                        <a:pt x="15" y="110"/>
                        <a:pt x="15" y="110"/>
                        <a:pt x="15" y="110"/>
                      </a:cubicBezTo>
                      <a:cubicBezTo>
                        <a:pt x="1" y="160"/>
                        <a:pt x="1" y="212"/>
                        <a:pt x="15" y="261"/>
                      </a:cubicBezTo>
                      <a:cubicBezTo>
                        <a:pt x="29" y="310"/>
                        <a:pt x="29" y="310"/>
                        <a:pt x="29" y="310"/>
                      </a:cubicBezTo>
                      <a:cubicBezTo>
                        <a:pt x="37" y="341"/>
                        <a:pt x="37" y="374"/>
                        <a:pt x="27" y="405"/>
                      </a:cubicBezTo>
                      <a:cubicBezTo>
                        <a:pt x="15" y="445"/>
                        <a:pt x="15" y="445"/>
                        <a:pt x="15" y="445"/>
                      </a:cubicBezTo>
                      <a:cubicBezTo>
                        <a:pt x="0" y="489"/>
                        <a:pt x="9" y="538"/>
                        <a:pt x="36" y="576"/>
                      </a:cubicBezTo>
                      <a:cubicBezTo>
                        <a:pt x="62" y="611"/>
                        <a:pt x="84" y="659"/>
                        <a:pt x="56" y="705"/>
                      </a:cubicBezTo>
                      <a:cubicBezTo>
                        <a:pt x="56" y="705"/>
                        <a:pt x="152" y="649"/>
                        <a:pt x="188" y="524"/>
                      </a:cubicBezTo>
                      <a:cubicBezTo>
                        <a:pt x="195" y="501"/>
                        <a:pt x="206" y="479"/>
                        <a:pt x="221" y="460"/>
                      </a:cubicBezTo>
                      <a:cubicBezTo>
                        <a:pt x="221" y="460"/>
                        <a:pt x="221" y="460"/>
                        <a:pt x="221" y="460"/>
                      </a:cubicBezTo>
                      <a:cubicBezTo>
                        <a:pt x="235" y="441"/>
                        <a:pt x="242" y="418"/>
                        <a:pt x="240" y="395"/>
                      </a:cubicBezTo>
                      <a:cubicBezTo>
                        <a:pt x="233" y="322"/>
                        <a:pt x="233" y="322"/>
                        <a:pt x="233" y="322"/>
                      </a:cubicBezTo>
                      <a:cubicBezTo>
                        <a:pt x="232" y="310"/>
                        <a:pt x="235" y="298"/>
                        <a:pt x="240" y="287"/>
                      </a:cubicBezTo>
                      <a:cubicBezTo>
                        <a:pt x="253" y="266"/>
                        <a:pt x="266" y="220"/>
                        <a:pt x="221" y="154"/>
                      </a:cubicBezTo>
                      <a:cubicBezTo>
                        <a:pt x="211" y="141"/>
                        <a:pt x="206" y="125"/>
                        <a:pt x="204" y="109"/>
                      </a:cubicBezTo>
                      <a:cubicBezTo>
                        <a:pt x="203" y="103"/>
                        <a:pt x="203" y="103"/>
                        <a:pt x="203" y="103"/>
                      </a:cubicBezTo>
                      <a:cubicBezTo>
                        <a:pt x="199" y="69"/>
                        <a:pt x="185" y="38"/>
                        <a:pt x="162" y="13"/>
                      </a:cubicBezTo>
                      <a:cubicBezTo>
                        <a:pt x="151" y="0"/>
                        <a:pt x="151" y="0"/>
                        <a:pt x="151" y="0"/>
                      </a:cubicBezTo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2" name="任意多边形: 形状 61"/>
                <p:cNvSpPr/>
                <p:nvPr/>
              </p:nvSpPr>
              <p:spPr bwMode="auto">
                <a:xfrm>
                  <a:off x="11241088" y="-7431088"/>
                  <a:ext cx="661988" cy="2166938"/>
                </a:xfrm>
                <a:custGeom>
                  <a:avLst/>
                  <a:gdLst>
                    <a:gd name="T0" fmla="*/ 32 w 212"/>
                    <a:gd name="T1" fmla="*/ 0 h 694"/>
                    <a:gd name="T2" fmla="*/ 0 w 212"/>
                    <a:gd name="T3" fmla="*/ 694 h 6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2" h="694">
                      <a:moveTo>
                        <a:pt x="32" y="0"/>
                      </a:moveTo>
                      <a:cubicBezTo>
                        <a:pt x="32" y="0"/>
                        <a:pt x="212" y="279"/>
                        <a:pt x="0" y="694"/>
                      </a:cubicBezTo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3" name="任意多边形: 形状 62"/>
                <p:cNvSpPr/>
                <p:nvPr/>
              </p:nvSpPr>
              <p:spPr bwMode="auto">
                <a:xfrm>
                  <a:off x="11075988" y="-7381876"/>
                  <a:ext cx="565150" cy="322263"/>
                </a:xfrm>
                <a:custGeom>
                  <a:avLst/>
                  <a:gdLst>
                    <a:gd name="T0" fmla="*/ 0 w 356"/>
                    <a:gd name="T1" fmla="*/ 203 h 203"/>
                    <a:gd name="T2" fmla="*/ 179 w 356"/>
                    <a:gd name="T3" fmla="*/ 0 h 203"/>
                    <a:gd name="T4" fmla="*/ 356 w 356"/>
                    <a:gd name="T5" fmla="*/ 89 h 2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56" h="203">
                      <a:moveTo>
                        <a:pt x="0" y="203"/>
                      </a:moveTo>
                      <a:lnTo>
                        <a:pt x="179" y="0"/>
                      </a:lnTo>
                      <a:lnTo>
                        <a:pt x="356" y="89"/>
                      </a:lnTo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4" name="任意多边形: 形状 63"/>
                <p:cNvSpPr/>
                <p:nvPr/>
              </p:nvSpPr>
              <p:spPr bwMode="auto">
                <a:xfrm>
                  <a:off x="11088688" y="-7021513"/>
                  <a:ext cx="711200" cy="427038"/>
                </a:xfrm>
                <a:custGeom>
                  <a:avLst/>
                  <a:gdLst>
                    <a:gd name="T0" fmla="*/ 0 w 448"/>
                    <a:gd name="T1" fmla="*/ 269 h 269"/>
                    <a:gd name="T2" fmla="*/ 265 w 448"/>
                    <a:gd name="T3" fmla="*/ 0 h 269"/>
                    <a:gd name="T4" fmla="*/ 448 w 448"/>
                    <a:gd name="T5" fmla="*/ 128 h 2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48" h="269">
                      <a:moveTo>
                        <a:pt x="0" y="269"/>
                      </a:moveTo>
                      <a:lnTo>
                        <a:pt x="265" y="0"/>
                      </a:lnTo>
                      <a:lnTo>
                        <a:pt x="448" y="128"/>
                      </a:lnTo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5" name="任意多边形: 形状 64"/>
                <p:cNvSpPr/>
                <p:nvPr/>
              </p:nvSpPr>
              <p:spPr bwMode="auto">
                <a:xfrm>
                  <a:off x="11122025" y="-6516688"/>
                  <a:ext cx="649288" cy="344488"/>
                </a:xfrm>
                <a:custGeom>
                  <a:avLst/>
                  <a:gdLst>
                    <a:gd name="T0" fmla="*/ 0 w 409"/>
                    <a:gd name="T1" fmla="*/ 217 h 217"/>
                    <a:gd name="T2" fmla="*/ 280 w 409"/>
                    <a:gd name="T3" fmla="*/ 0 h 217"/>
                    <a:gd name="T4" fmla="*/ 409 w 409"/>
                    <a:gd name="T5" fmla="*/ 107 h 2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09" h="217">
                      <a:moveTo>
                        <a:pt x="0" y="217"/>
                      </a:moveTo>
                      <a:lnTo>
                        <a:pt x="280" y="0"/>
                      </a:lnTo>
                      <a:lnTo>
                        <a:pt x="409" y="107"/>
                      </a:lnTo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6" name="任意多边形: 形状 65"/>
                <p:cNvSpPr/>
                <p:nvPr/>
              </p:nvSpPr>
              <p:spPr bwMode="auto">
                <a:xfrm>
                  <a:off x="11072813" y="-6072188"/>
                  <a:ext cx="577850" cy="261938"/>
                </a:xfrm>
                <a:custGeom>
                  <a:avLst/>
                  <a:gdLst>
                    <a:gd name="T0" fmla="*/ 0 w 364"/>
                    <a:gd name="T1" fmla="*/ 165 h 165"/>
                    <a:gd name="T2" fmla="*/ 285 w 364"/>
                    <a:gd name="T3" fmla="*/ 0 h 165"/>
                    <a:gd name="T4" fmla="*/ 364 w 364"/>
                    <a:gd name="T5" fmla="*/ 114 h 1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64" h="165">
                      <a:moveTo>
                        <a:pt x="0" y="165"/>
                      </a:moveTo>
                      <a:lnTo>
                        <a:pt x="285" y="0"/>
                      </a:lnTo>
                      <a:lnTo>
                        <a:pt x="364" y="114"/>
                      </a:lnTo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7" name="任意多边形: 形状 66"/>
                <p:cNvSpPr/>
                <p:nvPr/>
              </p:nvSpPr>
              <p:spPr bwMode="auto">
                <a:xfrm>
                  <a:off x="10242550" y="-7418388"/>
                  <a:ext cx="736600" cy="1304925"/>
                </a:xfrm>
                <a:custGeom>
                  <a:avLst/>
                  <a:gdLst>
                    <a:gd name="T0" fmla="*/ 200 w 236"/>
                    <a:gd name="T1" fmla="*/ 1 h 418"/>
                    <a:gd name="T2" fmla="*/ 45 w 236"/>
                    <a:gd name="T3" fmla="*/ 418 h 418"/>
                    <a:gd name="T4" fmla="*/ 236 w 236"/>
                    <a:gd name="T5" fmla="*/ 0 h 4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36" h="418">
                      <a:moveTo>
                        <a:pt x="200" y="1"/>
                      </a:moveTo>
                      <a:cubicBezTo>
                        <a:pt x="0" y="272"/>
                        <a:pt x="45" y="418"/>
                        <a:pt x="45" y="418"/>
                      </a:cubicBezTo>
                      <a:cubicBezTo>
                        <a:pt x="45" y="418"/>
                        <a:pt x="211" y="349"/>
                        <a:pt x="236" y="0"/>
                      </a:cubicBezTo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8" name="任意多边形: 形状 67"/>
                <p:cNvSpPr/>
                <p:nvPr/>
              </p:nvSpPr>
              <p:spPr bwMode="auto">
                <a:xfrm>
                  <a:off x="10382250" y="-7424738"/>
                  <a:ext cx="544513" cy="1311275"/>
                </a:xfrm>
                <a:custGeom>
                  <a:avLst/>
                  <a:gdLst>
                    <a:gd name="T0" fmla="*/ 174 w 174"/>
                    <a:gd name="T1" fmla="*/ 0 h 420"/>
                    <a:gd name="T2" fmla="*/ 0 w 174"/>
                    <a:gd name="T3" fmla="*/ 420 h 4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74" h="420">
                      <a:moveTo>
                        <a:pt x="174" y="0"/>
                      </a:moveTo>
                      <a:cubicBezTo>
                        <a:pt x="174" y="0"/>
                        <a:pt x="44" y="365"/>
                        <a:pt x="0" y="420"/>
                      </a:cubicBezTo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9" name="任意多边形: 形状 68"/>
                <p:cNvSpPr/>
                <p:nvPr/>
              </p:nvSpPr>
              <p:spPr bwMode="auto">
                <a:xfrm>
                  <a:off x="10183813" y="-7434263"/>
                  <a:ext cx="569913" cy="468313"/>
                </a:xfrm>
                <a:custGeom>
                  <a:avLst/>
                  <a:gdLst>
                    <a:gd name="T0" fmla="*/ 98 w 183"/>
                    <a:gd name="T1" fmla="*/ 3 h 150"/>
                    <a:gd name="T2" fmla="*/ 34 w 183"/>
                    <a:gd name="T3" fmla="*/ 150 h 150"/>
                    <a:gd name="T4" fmla="*/ 116 w 183"/>
                    <a:gd name="T5" fmla="*/ 71 h 150"/>
                    <a:gd name="T6" fmla="*/ 183 w 183"/>
                    <a:gd name="T7" fmla="*/ 0 h 1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3" h="150">
                      <a:moveTo>
                        <a:pt x="98" y="3"/>
                      </a:moveTo>
                      <a:cubicBezTo>
                        <a:pt x="98" y="3"/>
                        <a:pt x="0" y="100"/>
                        <a:pt x="34" y="150"/>
                      </a:cubicBezTo>
                      <a:cubicBezTo>
                        <a:pt x="34" y="150"/>
                        <a:pt x="12" y="114"/>
                        <a:pt x="116" y="71"/>
                      </a:cubicBezTo>
                      <a:cubicBezTo>
                        <a:pt x="116" y="71"/>
                        <a:pt x="177" y="50"/>
                        <a:pt x="183" y="0"/>
                      </a:cubicBezTo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0" name="任意多边形: 形状 69"/>
                <p:cNvSpPr/>
                <p:nvPr/>
              </p:nvSpPr>
              <p:spPr bwMode="auto">
                <a:xfrm>
                  <a:off x="10277475" y="-7431088"/>
                  <a:ext cx="358775" cy="419100"/>
                </a:xfrm>
                <a:custGeom>
                  <a:avLst/>
                  <a:gdLst>
                    <a:gd name="T0" fmla="*/ 0 w 115"/>
                    <a:gd name="T1" fmla="*/ 134 h 134"/>
                    <a:gd name="T2" fmla="*/ 115 w 115"/>
                    <a:gd name="T3" fmla="*/ 0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15" h="134">
                      <a:moveTo>
                        <a:pt x="0" y="134"/>
                      </a:moveTo>
                      <a:cubicBezTo>
                        <a:pt x="0" y="134"/>
                        <a:pt x="7" y="70"/>
                        <a:pt x="115" y="0"/>
                      </a:cubicBezTo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  <p:sp>
          <p:nvSpPr>
            <p:cNvPr id="57" name="任意多边形: 形状 56"/>
            <p:cNvSpPr/>
            <p:nvPr/>
          </p:nvSpPr>
          <p:spPr>
            <a:xfrm rot="19291168">
              <a:off x="831296" y="743172"/>
              <a:ext cx="1551629" cy="1661226"/>
            </a:xfrm>
            <a:custGeom>
              <a:avLst/>
              <a:gdLst>
                <a:gd name="connsiteX0" fmla="*/ 0 w 1726506"/>
                <a:gd name="connsiteY0" fmla="*/ 1056790 h 2113579"/>
                <a:gd name="connsiteX1" fmla="*/ 863253 w 1726506"/>
                <a:gd name="connsiteY1" fmla="*/ 0 h 2113579"/>
                <a:gd name="connsiteX2" fmla="*/ 1726506 w 1726506"/>
                <a:gd name="connsiteY2" fmla="*/ 1056790 h 2113579"/>
                <a:gd name="connsiteX3" fmla="*/ 863253 w 1726506"/>
                <a:gd name="connsiteY3" fmla="*/ 2113580 h 2113579"/>
                <a:gd name="connsiteX4" fmla="*/ 0 w 1726506"/>
                <a:gd name="connsiteY4" fmla="*/ 1056790 h 2113579"/>
                <a:gd name="connsiteX0-1" fmla="*/ 863253 w 1726506"/>
                <a:gd name="connsiteY0-2" fmla="*/ 0 h 2113580"/>
                <a:gd name="connsiteX1-3" fmla="*/ 1726506 w 1726506"/>
                <a:gd name="connsiteY1-4" fmla="*/ 1056790 h 2113580"/>
                <a:gd name="connsiteX2-5" fmla="*/ 863253 w 1726506"/>
                <a:gd name="connsiteY2-6" fmla="*/ 2113580 h 2113580"/>
                <a:gd name="connsiteX3-7" fmla="*/ 0 w 1726506"/>
                <a:gd name="connsiteY3-8" fmla="*/ 1056790 h 2113580"/>
                <a:gd name="connsiteX4-9" fmla="*/ 954693 w 1726506"/>
                <a:gd name="connsiteY4-10" fmla="*/ 91440 h 2113580"/>
                <a:gd name="connsiteX0-11" fmla="*/ 863253 w 1726506"/>
                <a:gd name="connsiteY0-12" fmla="*/ 0 h 2113580"/>
                <a:gd name="connsiteX1-13" fmla="*/ 1726506 w 1726506"/>
                <a:gd name="connsiteY1-14" fmla="*/ 1056790 h 2113580"/>
                <a:gd name="connsiteX2-15" fmla="*/ 863253 w 1726506"/>
                <a:gd name="connsiteY2-16" fmla="*/ 2113580 h 2113580"/>
                <a:gd name="connsiteX3-17" fmla="*/ 0 w 1726506"/>
                <a:gd name="connsiteY3-18" fmla="*/ 1056790 h 2113580"/>
                <a:gd name="connsiteX0-19" fmla="*/ 1726506 w 1726506"/>
                <a:gd name="connsiteY0-20" fmla="*/ 0 h 1056790"/>
                <a:gd name="connsiteX1-21" fmla="*/ 863253 w 1726506"/>
                <a:gd name="connsiteY1-22" fmla="*/ 1056790 h 1056790"/>
                <a:gd name="connsiteX2-23" fmla="*/ 0 w 1726506"/>
                <a:gd name="connsiteY2-24" fmla="*/ 0 h 1056790"/>
                <a:gd name="connsiteX0-25" fmla="*/ 1581868 w 1581868"/>
                <a:gd name="connsiteY0-26" fmla="*/ 602916 h 1671231"/>
                <a:gd name="connsiteX1-27" fmla="*/ 718615 w 1581868"/>
                <a:gd name="connsiteY1-28" fmla="*/ 1659706 h 1671231"/>
                <a:gd name="connsiteX2-29" fmla="*/ 0 w 1581868"/>
                <a:gd name="connsiteY2-30" fmla="*/ 0 h 1671231"/>
                <a:gd name="connsiteX0-31" fmla="*/ 1613730 w 1613730"/>
                <a:gd name="connsiteY0-32" fmla="*/ 602916 h 1671231"/>
                <a:gd name="connsiteX1-33" fmla="*/ 750477 w 1613730"/>
                <a:gd name="connsiteY1-34" fmla="*/ 1659706 h 1671231"/>
                <a:gd name="connsiteX2-35" fmla="*/ 31862 w 1613730"/>
                <a:gd name="connsiteY2-36" fmla="*/ 0 h 1671231"/>
                <a:gd name="connsiteX0-37" fmla="*/ 1537731 w 1537731"/>
                <a:gd name="connsiteY0-38" fmla="*/ 238700 h 1661013"/>
                <a:gd name="connsiteX1-39" fmla="*/ 749996 w 1537731"/>
                <a:gd name="connsiteY1-40" fmla="*/ 1659706 h 1661013"/>
                <a:gd name="connsiteX2-41" fmla="*/ 31381 w 1537731"/>
                <a:gd name="connsiteY2-42" fmla="*/ 0 h 1661013"/>
                <a:gd name="connsiteX0-43" fmla="*/ 1555767 w 1555767"/>
                <a:gd name="connsiteY0-44" fmla="*/ 262073 h 1661310"/>
                <a:gd name="connsiteX1-45" fmla="*/ 750108 w 1555767"/>
                <a:gd name="connsiteY1-46" fmla="*/ 1659706 h 1661310"/>
                <a:gd name="connsiteX2-47" fmla="*/ 31493 w 1555767"/>
                <a:gd name="connsiteY2-48" fmla="*/ 0 h 1661310"/>
                <a:gd name="connsiteX0-49" fmla="*/ 1546147 w 1546147"/>
                <a:gd name="connsiteY0-50" fmla="*/ 297060 h 1661825"/>
                <a:gd name="connsiteX1-51" fmla="*/ 750049 w 1546147"/>
                <a:gd name="connsiteY1-52" fmla="*/ 1659706 h 1661825"/>
                <a:gd name="connsiteX2-53" fmla="*/ 31434 w 1546147"/>
                <a:gd name="connsiteY2-54" fmla="*/ 0 h 1661825"/>
                <a:gd name="connsiteX0-55" fmla="*/ 1551629 w 1551629"/>
                <a:gd name="connsiteY0-56" fmla="*/ 255764 h 1661226"/>
                <a:gd name="connsiteX1-57" fmla="*/ 750082 w 1551629"/>
                <a:gd name="connsiteY1-58" fmla="*/ 1659706 h 1661226"/>
                <a:gd name="connsiteX2-59" fmla="*/ 31467 w 1551629"/>
                <a:gd name="connsiteY2-60" fmla="*/ 0 h 166122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1551629" h="1661226">
                  <a:moveTo>
                    <a:pt x="1551629" y="255764"/>
                  </a:moveTo>
                  <a:cubicBezTo>
                    <a:pt x="1551629" y="839413"/>
                    <a:pt x="1003442" y="1702333"/>
                    <a:pt x="750082" y="1659706"/>
                  </a:cubicBezTo>
                  <a:cubicBezTo>
                    <a:pt x="496722" y="1617079"/>
                    <a:pt x="-149305" y="811068"/>
                    <a:pt x="31467" y="0"/>
                  </a:cubicBezTo>
                </a:path>
              </a:pathLst>
            </a:custGeom>
            <a:noFill/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标题 4"/>
          <p:cNvSpPr>
            <a:spLocks noGrp="1"/>
          </p:cNvSpPr>
          <p:nvPr>
            <p:ph type="ctrTitle" hasCustomPrompt="1"/>
          </p:nvPr>
        </p:nvSpPr>
        <p:spPr>
          <a:xfrm>
            <a:off x="2160656" y="1089025"/>
            <a:ext cx="7857988" cy="2247095"/>
          </a:xfrm>
          <a:prstGeom prst="rect">
            <a:avLst/>
          </a:prstGeom>
          <a:noFill/>
        </p:spPr>
        <p:txBody>
          <a:bodyPr wrap="square" anchor="b">
            <a:normAutofit/>
          </a:bodyPr>
          <a:lstStyle>
            <a:lvl1pPr algn="ctr">
              <a:lnSpc>
                <a:spcPct val="100000"/>
              </a:lnSpc>
              <a:defRPr sz="6000">
                <a:ln w="19050">
                  <a:noFill/>
                </a:ln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  <a:endParaRPr lang="en-US"/>
          </a:p>
        </p:txBody>
      </p:sp>
      <p:sp>
        <p:nvSpPr>
          <p:cNvPr id="9" name="副标题 8"/>
          <p:cNvSpPr>
            <a:spLocks noGrp="1"/>
          </p:cNvSpPr>
          <p:nvPr>
            <p:ph type="subTitle" sz="quarter" idx="1" hasCustomPrompt="1"/>
          </p:nvPr>
        </p:nvSpPr>
        <p:spPr>
          <a:xfrm>
            <a:off x="2160656" y="3451050"/>
            <a:ext cx="7857988" cy="65898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lang="en-US" sz="2000" dirty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  <a:endParaRPr 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3" hasCustomPrompt="1"/>
          </p:nvPr>
        </p:nvSpPr>
        <p:spPr>
          <a:xfrm>
            <a:off x="2160657" y="4629984"/>
            <a:ext cx="7857987" cy="276999"/>
          </a:xfrm>
          <a:prstGeom prst="rect">
            <a:avLst/>
          </a:prstGeom>
        </p:spPr>
        <p:txBody>
          <a:bodyPr wrap="square" lIns="90000"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</a:t>
            </a:r>
            <a:endParaRPr 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4" hasCustomPrompt="1"/>
          </p:nvPr>
        </p:nvSpPr>
        <p:spPr>
          <a:xfrm>
            <a:off x="2160657" y="4945083"/>
            <a:ext cx="7857987" cy="276999"/>
          </a:xfrm>
          <a:prstGeom prst="rect">
            <a:avLst/>
          </a:prstGeom>
        </p:spPr>
        <p:txBody>
          <a:bodyPr wrap="none"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www.officeplus.cn</a:t>
            </a:r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title</a:t>
            </a:r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1146-E542-4D4E-B8E9-6919A11DDD48}" type="slidenum">
              <a:rPr lang="en-US" smtClean="0"/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-3628" y="0"/>
            <a:ext cx="12195628" cy="6858000"/>
            <a:chOff x="-3629" y="-1"/>
            <a:chExt cx="12195628" cy="6858000"/>
          </a:xfrm>
        </p:grpSpPr>
      </p:grp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00100" y="1605286"/>
            <a:ext cx="1922161" cy="864515"/>
          </a:xfrm>
          <a:prstGeom prst="rect">
            <a:avLst/>
          </a:prstGeom>
          <a:noFill/>
        </p:spPr>
        <p:txBody>
          <a:bodyPr anchor="t" anchorCtr="0">
            <a:normAutofit/>
          </a:bodyPr>
          <a:lstStyle>
            <a:lvl1pPr algn="r">
              <a:defRPr sz="2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Agenda</a:t>
            </a:r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sz="quarter" idx="1" hasCustomPrompt="1"/>
          </p:nvPr>
        </p:nvSpPr>
        <p:spPr>
          <a:xfrm>
            <a:off x="2970378" y="1605286"/>
            <a:ext cx="7253122" cy="4071936"/>
          </a:xfrm>
        </p:spPr>
        <p:txBody>
          <a:bodyPr numCol="1"/>
          <a:lstStyle>
            <a:lvl1pPr marL="342900" indent="-342900">
              <a:lnSpc>
                <a:spcPct val="100000"/>
              </a:lnSpc>
              <a:buFont typeface="+mj-lt"/>
              <a:buAutoNum type="arabicPeriod"/>
              <a:defRPr/>
            </a:lvl1pPr>
            <a:lvl2pPr marL="800100" indent="-342900">
              <a:lnSpc>
                <a:spcPct val="100000"/>
              </a:lnSpc>
              <a:buFont typeface="+mj-ea"/>
              <a:buAutoNum type="circleNumDbPlain"/>
              <a:defRPr/>
            </a:lvl2pPr>
            <a:lvl3pPr marL="1257300" indent="-342900">
              <a:lnSpc>
                <a:spcPct val="100000"/>
              </a:lnSpc>
              <a:buFont typeface="+mj-lt"/>
              <a:buAutoNum type="alphaLcParenR"/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add text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1146-E542-4D4E-B8E9-6919A11DDD48}" type="slidenum">
              <a:rPr lang="en-US" smtClean="0"/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 flipH="1">
            <a:off x="0" y="0"/>
            <a:ext cx="12192000" cy="6858000"/>
            <a:chOff x="0" y="0"/>
            <a:chExt cx="12192000" cy="6858000"/>
          </a:xfrm>
        </p:grpSpPr>
        <p:grpSp>
          <p:nvGrpSpPr>
            <p:cNvPr id="3" name="组合 2"/>
            <p:cNvGrpSpPr/>
            <p:nvPr/>
          </p:nvGrpSpPr>
          <p:grpSpPr>
            <a:xfrm>
              <a:off x="0" y="0"/>
              <a:ext cx="3243263" cy="2366962"/>
              <a:chOff x="266700" y="284162"/>
              <a:chExt cx="3243263" cy="2366962"/>
            </a:xfrm>
          </p:grpSpPr>
          <p:sp>
            <p:nvSpPr>
              <p:cNvPr id="76" name="任意多边形: 形状 75"/>
              <p:cNvSpPr/>
              <p:nvPr/>
            </p:nvSpPr>
            <p:spPr bwMode="auto">
              <a:xfrm>
                <a:off x="266700" y="284162"/>
                <a:ext cx="3243263" cy="1692275"/>
              </a:xfrm>
              <a:custGeom>
                <a:avLst/>
                <a:gdLst>
                  <a:gd name="T0" fmla="*/ 634 w 1039"/>
                  <a:gd name="T1" fmla="*/ 438 h 542"/>
                  <a:gd name="T2" fmla="*/ 505 w 1039"/>
                  <a:gd name="T3" fmla="*/ 392 h 542"/>
                  <a:gd name="T4" fmla="*/ 369 w 1039"/>
                  <a:gd name="T5" fmla="*/ 425 h 542"/>
                  <a:gd name="T6" fmla="*/ 317 w 1039"/>
                  <a:gd name="T7" fmla="*/ 463 h 542"/>
                  <a:gd name="T8" fmla="*/ 74 w 1039"/>
                  <a:gd name="T9" fmla="*/ 542 h 542"/>
                  <a:gd name="T10" fmla="*/ 0 w 1039"/>
                  <a:gd name="T11" fmla="*/ 542 h 542"/>
                  <a:gd name="T12" fmla="*/ 0 w 1039"/>
                  <a:gd name="T13" fmla="*/ 0 h 542"/>
                  <a:gd name="T14" fmla="*/ 1039 w 1039"/>
                  <a:gd name="T15" fmla="*/ 0 h 542"/>
                  <a:gd name="T16" fmla="*/ 1039 w 1039"/>
                  <a:gd name="T17" fmla="*/ 132 h 542"/>
                  <a:gd name="T18" fmla="*/ 634 w 1039"/>
                  <a:gd name="T19" fmla="*/ 438 h 5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39" h="542">
                    <a:moveTo>
                      <a:pt x="634" y="438"/>
                    </a:moveTo>
                    <a:cubicBezTo>
                      <a:pt x="505" y="392"/>
                      <a:pt x="505" y="392"/>
                      <a:pt x="505" y="392"/>
                    </a:cubicBezTo>
                    <a:cubicBezTo>
                      <a:pt x="457" y="375"/>
                      <a:pt x="403" y="388"/>
                      <a:pt x="369" y="425"/>
                    </a:cubicBezTo>
                    <a:cubicBezTo>
                      <a:pt x="317" y="463"/>
                      <a:pt x="317" y="463"/>
                      <a:pt x="317" y="463"/>
                    </a:cubicBezTo>
                    <a:cubicBezTo>
                      <a:pt x="246" y="514"/>
                      <a:pt x="161" y="541"/>
                      <a:pt x="74" y="542"/>
                    </a:cubicBezTo>
                    <a:cubicBezTo>
                      <a:pt x="0" y="542"/>
                      <a:pt x="0" y="542"/>
                      <a:pt x="0" y="54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039" y="0"/>
                      <a:pt x="1039" y="0"/>
                      <a:pt x="1039" y="0"/>
                    </a:cubicBezTo>
                    <a:cubicBezTo>
                      <a:pt x="1039" y="132"/>
                      <a:pt x="1039" y="132"/>
                      <a:pt x="1039" y="132"/>
                    </a:cubicBezTo>
                    <a:cubicBezTo>
                      <a:pt x="1039" y="343"/>
                      <a:pt x="837" y="496"/>
                      <a:pt x="634" y="43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7" name="任意多边形: 形状 76"/>
              <p:cNvSpPr/>
              <p:nvPr/>
            </p:nvSpPr>
            <p:spPr bwMode="auto">
              <a:xfrm>
                <a:off x="935038" y="1704974"/>
                <a:ext cx="1425575" cy="946150"/>
              </a:xfrm>
              <a:custGeom>
                <a:avLst/>
                <a:gdLst>
                  <a:gd name="T0" fmla="*/ 60 w 457"/>
                  <a:gd name="T1" fmla="*/ 106 h 303"/>
                  <a:gd name="T2" fmla="*/ 60 w 457"/>
                  <a:gd name="T3" fmla="*/ 106 h 303"/>
                  <a:gd name="T4" fmla="*/ 214 w 457"/>
                  <a:gd name="T5" fmla="*/ 17 h 303"/>
                  <a:gd name="T6" fmla="*/ 262 w 457"/>
                  <a:gd name="T7" fmla="*/ 10 h 303"/>
                  <a:gd name="T8" fmla="*/ 426 w 457"/>
                  <a:gd name="T9" fmla="*/ 80 h 303"/>
                  <a:gd name="T10" fmla="*/ 431 w 457"/>
                  <a:gd name="T11" fmla="*/ 87 h 303"/>
                  <a:gd name="T12" fmla="*/ 418 w 457"/>
                  <a:gd name="T13" fmla="*/ 214 h 303"/>
                  <a:gd name="T14" fmla="*/ 418 w 457"/>
                  <a:gd name="T15" fmla="*/ 214 h 303"/>
                  <a:gd name="T16" fmla="*/ 194 w 457"/>
                  <a:gd name="T17" fmla="*/ 298 h 303"/>
                  <a:gd name="T18" fmla="*/ 142 w 457"/>
                  <a:gd name="T19" fmla="*/ 295 h 303"/>
                  <a:gd name="T20" fmla="*/ 60 w 457"/>
                  <a:gd name="T21" fmla="*/ 106 h 3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57" h="303">
                    <a:moveTo>
                      <a:pt x="60" y="106"/>
                    </a:moveTo>
                    <a:cubicBezTo>
                      <a:pt x="60" y="106"/>
                      <a:pt x="60" y="106"/>
                      <a:pt x="60" y="106"/>
                    </a:cubicBezTo>
                    <a:cubicBezTo>
                      <a:pt x="99" y="59"/>
                      <a:pt x="154" y="27"/>
                      <a:pt x="214" y="17"/>
                    </a:cubicBezTo>
                    <a:cubicBezTo>
                      <a:pt x="262" y="10"/>
                      <a:pt x="262" y="10"/>
                      <a:pt x="262" y="10"/>
                    </a:cubicBezTo>
                    <a:cubicBezTo>
                      <a:pt x="326" y="0"/>
                      <a:pt x="390" y="27"/>
                      <a:pt x="426" y="80"/>
                    </a:cubicBezTo>
                    <a:cubicBezTo>
                      <a:pt x="431" y="87"/>
                      <a:pt x="431" y="87"/>
                      <a:pt x="431" y="87"/>
                    </a:cubicBezTo>
                    <a:cubicBezTo>
                      <a:pt x="457" y="127"/>
                      <a:pt x="452" y="180"/>
                      <a:pt x="418" y="214"/>
                    </a:cubicBezTo>
                    <a:cubicBezTo>
                      <a:pt x="418" y="214"/>
                      <a:pt x="418" y="214"/>
                      <a:pt x="418" y="214"/>
                    </a:cubicBezTo>
                    <a:cubicBezTo>
                      <a:pt x="359" y="272"/>
                      <a:pt x="277" y="303"/>
                      <a:pt x="194" y="298"/>
                    </a:cubicBezTo>
                    <a:cubicBezTo>
                      <a:pt x="142" y="295"/>
                      <a:pt x="142" y="295"/>
                      <a:pt x="142" y="295"/>
                    </a:cubicBezTo>
                    <a:cubicBezTo>
                      <a:pt x="48" y="289"/>
                      <a:pt x="0" y="179"/>
                      <a:pt x="60" y="10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grpSp>
            <p:nvGrpSpPr>
              <p:cNvPr id="78" name="组合 77"/>
              <p:cNvGrpSpPr/>
              <p:nvPr/>
            </p:nvGrpSpPr>
            <p:grpSpPr>
              <a:xfrm>
                <a:off x="741363" y="555624"/>
                <a:ext cx="1738312" cy="1973263"/>
                <a:chOff x="741363" y="555624"/>
                <a:chExt cx="1738312" cy="1973263"/>
              </a:xfrm>
            </p:grpSpPr>
            <p:sp>
              <p:nvSpPr>
                <p:cNvPr id="79" name="任意多边形: 形状 78"/>
                <p:cNvSpPr/>
                <p:nvPr/>
              </p:nvSpPr>
              <p:spPr bwMode="auto">
                <a:xfrm>
                  <a:off x="741363" y="555624"/>
                  <a:ext cx="1628775" cy="1973263"/>
                </a:xfrm>
                <a:custGeom>
                  <a:avLst/>
                  <a:gdLst>
                    <a:gd name="T0" fmla="*/ 0 w 522"/>
                    <a:gd name="T1" fmla="*/ 0 h 632"/>
                    <a:gd name="T2" fmla="*/ 282 w 522"/>
                    <a:gd name="T3" fmla="*/ 359 h 632"/>
                    <a:gd name="T4" fmla="*/ 522 w 522"/>
                    <a:gd name="T5" fmla="*/ 632 h 6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22" h="632">
                      <a:moveTo>
                        <a:pt x="0" y="0"/>
                      </a:moveTo>
                      <a:cubicBezTo>
                        <a:pt x="0" y="0"/>
                        <a:pt x="215" y="177"/>
                        <a:pt x="282" y="359"/>
                      </a:cubicBezTo>
                      <a:cubicBezTo>
                        <a:pt x="282" y="359"/>
                        <a:pt x="388" y="553"/>
                        <a:pt x="522" y="632"/>
                      </a:cubicBez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0" name="任意多边形: 形状 79"/>
                <p:cNvSpPr/>
                <p:nvPr/>
              </p:nvSpPr>
              <p:spPr bwMode="auto">
                <a:xfrm>
                  <a:off x="751743" y="696045"/>
                  <a:ext cx="1377134" cy="974846"/>
                </a:xfrm>
                <a:custGeom>
                  <a:avLst/>
                  <a:gdLst>
                    <a:gd name="T0" fmla="*/ 50 w 482"/>
                    <a:gd name="T1" fmla="*/ 397 h 397"/>
                    <a:gd name="T2" fmla="*/ 167 w 482"/>
                    <a:gd name="T3" fmla="*/ 169 h 397"/>
                    <a:gd name="T4" fmla="*/ 482 w 482"/>
                    <a:gd name="T5" fmla="*/ 161 h 397"/>
                    <a:gd name="connsiteX0" fmla="*/ 146 w 9088"/>
                    <a:gd name="connsiteY0" fmla="*/ 7620 h 7620"/>
                    <a:gd name="connsiteX1" fmla="*/ 2574 w 9088"/>
                    <a:gd name="connsiteY1" fmla="*/ 1877 h 7620"/>
                    <a:gd name="connsiteX2" fmla="*/ 9088 w 9088"/>
                    <a:gd name="connsiteY2" fmla="*/ 1777 h 7620"/>
                    <a:gd name="connsiteX0-1" fmla="*/ 160 w 9999"/>
                    <a:gd name="connsiteY0-2" fmla="*/ 10149 h 10149"/>
                    <a:gd name="connsiteX1-3" fmla="*/ 2831 w 9999"/>
                    <a:gd name="connsiteY1-4" fmla="*/ 2612 h 10149"/>
                    <a:gd name="connsiteX2-5" fmla="*/ 9999 w 9999"/>
                    <a:gd name="connsiteY2-6" fmla="*/ 2481 h 10149"/>
                    <a:gd name="connsiteX0-7" fmla="*/ 160 w 10052"/>
                    <a:gd name="connsiteY0-8" fmla="*/ 10074 h 10074"/>
                    <a:gd name="connsiteX1-9" fmla="*/ 2831 w 10052"/>
                    <a:gd name="connsiteY1-10" fmla="*/ 2648 h 10074"/>
                    <a:gd name="connsiteX2-11" fmla="*/ 10052 w 10052"/>
                    <a:gd name="connsiteY2-12" fmla="*/ 2420 h 10074"/>
                    <a:gd name="connsiteX0-13" fmla="*/ 160 w 10000"/>
                    <a:gd name="connsiteY0-14" fmla="*/ 10037 h 10037"/>
                    <a:gd name="connsiteX1-15" fmla="*/ 2831 w 10000"/>
                    <a:gd name="connsiteY1-16" fmla="*/ 2611 h 10037"/>
                    <a:gd name="connsiteX2-17" fmla="*/ 10000 w 10000"/>
                    <a:gd name="connsiteY2-18" fmla="*/ 2433 h 10037"/>
                    <a:gd name="connsiteX0-19" fmla="*/ 160 w 10035"/>
                    <a:gd name="connsiteY0-20" fmla="*/ 10092 h 10092"/>
                    <a:gd name="connsiteX1-21" fmla="*/ 2831 w 10035"/>
                    <a:gd name="connsiteY1-22" fmla="*/ 2666 h 10092"/>
                    <a:gd name="connsiteX2-23" fmla="*/ 10035 w 10035"/>
                    <a:gd name="connsiteY2-24" fmla="*/ 2413 h 10092"/>
                    <a:gd name="connsiteX0-25" fmla="*/ 143 w 10070"/>
                    <a:gd name="connsiteY0-26" fmla="*/ 10167 h 10167"/>
                    <a:gd name="connsiteX1-27" fmla="*/ 2866 w 10070"/>
                    <a:gd name="connsiteY1-28" fmla="*/ 2666 h 10167"/>
                    <a:gd name="connsiteX2-29" fmla="*/ 10070 w 10070"/>
                    <a:gd name="connsiteY2-30" fmla="*/ 2413 h 10167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</a:cxnLst>
                  <a:rect l="l" t="t" r="r" b="b"/>
                  <a:pathLst>
                    <a:path w="10070" h="10167">
                      <a:moveTo>
                        <a:pt x="143" y="10167"/>
                      </a:moveTo>
                      <a:cubicBezTo>
                        <a:pt x="143" y="10167"/>
                        <a:pt x="-946" y="4718"/>
                        <a:pt x="2866" y="2666"/>
                      </a:cubicBezTo>
                      <a:cubicBezTo>
                        <a:pt x="2866" y="2666"/>
                        <a:pt x="5565" y="-3162"/>
                        <a:pt x="10070" y="2413"/>
                      </a:cubicBez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1" name="任意多边形: 形状 80"/>
                <p:cNvSpPr/>
                <p:nvPr/>
              </p:nvSpPr>
              <p:spPr bwMode="auto">
                <a:xfrm>
                  <a:off x="1228725" y="1701799"/>
                  <a:ext cx="404813" cy="496888"/>
                </a:xfrm>
                <a:custGeom>
                  <a:avLst/>
                  <a:gdLst>
                    <a:gd name="T0" fmla="*/ 0 w 130"/>
                    <a:gd name="T1" fmla="*/ 159 h 159"/>
                    <a:gd name="T2" fmla="*/ 130 w 130"/>
                    <a:gd name="T3" fmla="*/ 0 h 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30" h="159">
                      <a:moveTo>
                        <a:pt x="0" y="159"/>
                      </a:moveTo>
                      <a:cubicBezTo>
                        <a:pt x="0" y="159"/>
                        <a:pt x="27" y="34"/>
                        <a:pt x="130" y="0"/>
                      </a:cubicBez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2" name="任意多边形: 形状 81"/>
                <p:cNvSpPr/>
                <p:nvPr/>
              </p:nvSpPr>
              <p:spPr bwMode="auto">
                <a:xfrm>
                  <a:off x="1574800" y="1401762"/>
                  <a:ext cx="827088" cy="587375"/>
                </a:xfrm>
                <a:custGeom>
                  <a:avLst/>
                  <a:gdLst>
                    <a:gd name="T0" fmla="*/ 0 w 265"/>
                    <a:gd name="T1" fmla="*/ 57 h 188"/>
                    <a:gd name="T2" fmla="*/ 265 w 265"/>
                    <a:gd name="T3" fmla="*/ 188 h 1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65" h="188">
                      <a:moveTo>
                        <a:pt x="0" y="57"/>
                      </a:moveTo>
                      <a:cubicBezTo>
                        <a:pt x="0" y="57"/>
                        <a:pt x="144" y="0"/>
                        <a:pt x="265" y="188"/>
                      </a:cubicBez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3" name="任意多边形: 形状 82"/>
                <p:cNvSpPr/>
                <p:nvPr/>
              </p:nvSpPr>
              <p:spPr bwMode="auto">
                <a:xfrm>
                  <a:off x="1731559" y="1959342"/>
                  <a:ext cx="748116" cy="545097"/>
                </a:xfrm>
                <a:custGeom>
                  <a:avLst/>
                  <a:gdLst>
                    <a:gd name="T0" fmla="*/ 92 w 257"/>
                    <a:gd name="T1" fmla="*/ 173 h 173"/>
                    <a:gd name="T2" fmla="*/ 73 w 257"/>
                    <a:gd name="T3" fmla="*/ 25 h 173"/>
                    <a:gd name="T4" fmla="*/ 257 w 257"/>
                    <a:gd name="T5" fmla="*/ 106 h 173"/>
                    <a:gd name="connsiteX0" fmla="*/ 2034 w 8210"/>
                    <a:gd name="connsiteY0" fmla="*/ 8859 h 8859"/>
                    <a:gd name="connsiteX1" fmla="*/ 1050 w 8210"/>
                    <a:gd name="connsiteY1" fmla="*/ 149 h 8859"/>
                    <a:gd name="connsiteX2" fmla="*/ 8210 w 8210"/>
                    <a:gd name="connsiteY2" fmla="*/ 4831 h 88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210" h="8859">
                      <a:moveTo>
                        <a:pt x="2034" y="8859"/>
                      </a:moveTo>
                      <a:cubicBezTo>
                        <a:pt x="2034" y="8859"/>
                        <a:pt x="-1790" y="2692"/>
                        <a:pt x="1050" y="149"/>
                      </a:cubicBezTo>
                      <a:cubicBezTo>
                        <a:pt x="1050" y="149"/>
                        <a:pt x="4552" y="-1296"/>
                        <a:pt x="8210" y="4831"/>
                      </a:cubicBez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4" name="任意多边形: 形状 83"/>
                <p:cNvSpPr/>
                <p:nvPr/>
              </p:nvSpPr>
              <p:spPr bwMode="auto">
                <a:xfrm>
                  <a:off x="1377950" y="801687"/>
                  <a:ext cx="930275" cy="674688"/>
                </a:xfrm>
                <a:custGeom>
                  <a:avLst/>
                  <a:gdLst>
                    <a:gd name="T0" fmla="*/ 0 w 298"/>
                    <a:gd name="T1" fmla="*/ 139 h 216"/>
                    <a:gd name="T2" fmla="*/ 298 w 298"/>
                    <a:gd name="T3" fmla="*/ 216 h 2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98" h="216">
                      <a:moveTo>
                        <a:pt x="0" y="139"/>
                      </a:moveTo>
                      <a:cubicBezTo>
                        <a:pt x="0" y="139"/>
                        <a:pt x="136" y="0"/>
                        <a:pt x="298" y="216"/>
                      </a:cubicBez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5" name="任意多边形: 形状 84"/>
                <p:cNvSpPr/>
                <p:nvPr/>
              </p:nvSpPr>
              <p:spPr bwMode="auto">
                <a:xfrm>
                  <a:off x="1119188" y="1660524"/>
                  <a:ext cx="255588" cy="287338"/>
                </a:xfrm>
                <a:custGeom>
                  <a:avLst/>
                  <a:gdLst>
                    <a:gd name="T0" fmla="*/ 64 w 82"/>
                    <a:gd name="T1" fmla="*/ 64 h 92"/>
                    <a:gd name="T2" fmla="*/ 13 w 82"/>
                    <a:gd name="T3" fmla="*/ 82 h 92"/>
                    <a:gd name="T4" fmla="*/ 18 w 82"/>
                    <a:gd name="T5" fmla="*/ 28 h 92"/>
                    <a:gd name="T6" fmla="*/ 69 w 82"/>
                    <a:gd name="T7" fmla="*/ 9 h 92"/>
                    <a:gd name="T8" fmla="*/ 64 w 82"/>
                    <a:gd name="T9" fmla="*/ 64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92">
                      <a:moveTo>
                        <a:pt x="64" y="64"/>
                      </a:moveTo>
                      <a:cubicBezTo>
                        <a:pt x="48" y="84"/>
                        <a:pt x="25" y="92"/>
                        <a:pt x="13" y="82"/>
                      </a:cubicBezTo>
                      <a:cubicBezTo>
                        <a:pt x="0" y="72"/>
                        <a:pt x="3" y="48"/>
                        <a:pt x="18" y="28"/>
                      </a:cubicBezTo>
                      <a:cubicBezTo>
                        <a:pt x="34" y="8"/>
                        <a:pt x="57" y="0"/>
                        <a:pt x="69" y="9"/>
                      </a:cubicBezTo>
                      <a:cubicBezTo>
                        <a:pt x="82" y="19"/>
                        <a:pt x="80" y="43"/>
                        <a:pt x="64" y="64"/>
                      </a:cubicBezTo>
                      <a:close/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6" name="任意多边形: 形状 85"/>
                <p:cNvSpPr/>
                <p:nvPr/>
              </p:nvSpPr>
              <p:spPr bwMode="auto">
                <a:xfrm>
                  <a:off x="1533525" y="1176337"/>
                  <a:ext cx="374650" cy="244475"/>
                </a:xfrm>
                <a:custGeom>
                  <a:avLst/>
                  <a:gdLst>
                    <a:gd name="T0" fmla="*/ 56 w 120"/>
                    <a:gd name="T1" fmla="*/ 74 h 78"/>
                    <a:gd name="T2" fmla="*/ 2 w 120"/>
                    <a:gd name="T3" fmla="*/ 32 h 78"/>
                    <a:gd name="T4" fmla="*/ 64 w 120"/>
                    <a:gd name="T5" fmla="*/ 4 h 78"/>
                    <a:gd name="T6" fmla="*/ 118 w 120"/>
                    <a:gd name="T7" fmla="*/ 46 h 78"/>
                    <a:gd name="T8" fmla="*/ 56 w 120"/>
                    <a:gd name="T9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78">
                      <a:moveTo>
                        <a:pt x="56" y="74"/>
                      </a:moveTo>
                      <a:cubicBezTo>
                        <a:pt x="24" y="71"/>
                        <a:pt x="0" y="52"/>
                        <a:pt x="2" y="32"/>
                      </a:cubicBezTo>
                      <a:cubicBezTo>
                        <a:pt x="5" y="13"/>
                        <a:pt x="32" y="0"/>
                        <a:pt x="64" y="4"/>
                      </a:cubicBezTo>
                      <a:cubicBezTo>
                        <a:pt x="96" y="8"/>
                        <a:pt x="120" y="27"/>
                        <a:pt x="118" y="46"/>
                      </a:cubicBezTo>
                      <a:cubicBezTo>
                        <a:pt x="116" y="66"/>
                        <a:pt x="88" y="78"/>
                        <a:pt x="56" y="74"/>
                      </a:cubicBezTo>
                      <a:close/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7" name="组合 6"/>
            <p:cNvGrpSpPr/>
            <p:nvPr/>
          </p:nvGrpSpPr>
          <p:grpSpPr>
            <a:xfrm>
              <a:off x="0" y="3749675"/>
              <a:ext cx="2546350" cy="3108325"/>
              <a:chOff x="266700" y="3913187"/>
              <a:chExt cx="2546350" cy="3108325"/>
            </a:xfrm>
          </p:grpSpPr>
          <p:sp>
            <p:nvSpPr>
              <p:cNvPr id="74" name="任意多边形: 形状 73"/>
              <p:cNvSpPr/>
              <p:nvPr/>
            </p:nvSpPr>
            <p:spPr bwMode="auto">
              <a:xfrm>
                <a:off x="266700" y="4459287"/>
                <a:ext cx="2546350" cy="2562225"/>
              </a:xfrm>
              <a:custGeom>
                <a:avLst/>
                <a:gdLst>
                  <a:gd name="T0" fmla="*/ 816 w 816"/>
                  <a:gd name="T1" fmla="*/ 820 h 820"/>
                  <a:gd name="T2" fmla="*/ 0 w 816"/>
                  <a:gd name="T3" fmla="*/ 820 h 820"/>
                  <a:gd name="T4" fmla="*/ 0 w 816"/>
                  <a:gd name="T5" fmla="*/ 0 h 820"/>
                  <a:gd name="T6" fmla="*/ 62 w 816"/>
                  <a:gd name="T7" fmla="*/ 21 h 820"/>
                  <a:gd name="T8" fmla="*/ 183 w 816"/>
                  <a:gd name="T9" fmla="*/ 131 h 820"/>
                  <a:gd name="T10" fmla="*/ 290 w 816"/>
                  <a:gd name="T11" fmla="*/ 362 h 820"/>
                  <a:gd name="T12" fmla="*/ 557 w 816"/>
                  <a:gd name="T13" fmla="*/ 567 h 820"/>
                  <a:gd name="T14" fmla="*/ 595 w 816"/>
                  <a:gd name="T15" fmla="*/ 574 h 820"/>
                  <a:gd name="T16" fmla="*/ 816 w 816"/>
                  <a:gd name="T17" fmla="*/ 785 h 820"/>
                  <a:gd name="T18" fmla="*/ 816 w 816"/>
                  <a:gd name="T19" fmla="*/ 820 h 8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16" h="820">
                    <a:moveTo>
                      <a:pt x="816" y="820"/>
                    </a:moveTo>
                    <a:cubicBezTo>
                      <a:pt x="0" y="820"/>
                      <a:pt x="0" y="820"/>
                      <a:pt x="0" y="82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62" y="21"/>
                      <a:pt x="62" y="21"/>
                      <a:pt x="62" y="21"/>
                    </a:cubicBezTo>
                    <a:cubicBezTo>
                      <a:pt x="116" y="40"/>
                      <a:pt x="160" y="79"/>
                      <a:pt x="183" y="131"/>
                    </a:cubicBezTo>
                    <a:cubicBezTo>
                      <a:pt x="290" y="362"/>
                      <a:pt x="290" y="362"/>
                      <a:pt x="290" y="362"/>
                    </a:cubicBezTo>
                    <a:cubicBezTo>
                      <a:pt x="340" y="470"/>
                      <a:pt x="440" y="547"/>
                      <a:pt x="557" y="567"/>
                    </a:cubicBezTo>
                    <a:cubicBezTo>
                      <a:pt x="595" y="574"/>
                      <a:pt x="595" y="574"/>
                      <a:pt x="595" y="574"/>
                    </a:cubicBezTo>
                    <a:cubicBezTo>
                      <a:pt x="715" y="568"/>
                      <a:pt x="816" y="664"/>
                      <a:pt x="816" y="785"/>
                    </a:cubicBezTo>
                    <a:lnTo>
                      <a:pt x="816" y="82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5" name="任意多边形: 形状 74"/>
              <p:cNvSpPr/>
              <p:nvPr/>
            </p:nvSpPr>
            <p:spPr bwMode="auto">
              <a:xfrm>
                <a:off x="266700" y="3913187"/>
                <a:ext cx="2403475" cy="3108325"/>
              </a:xfrm>
              <a:custGeom>
                <a:avLst/>
                <a:gdLst>
                  <a:gd name="T0" fmla="*/ 0 w 770"/>
                  <a:gd name="T1" fmla="*/ 0 h 995"/>
                  <a:gd name="T2" fmla="*/ 13 w 770"/>
                  <a:gd name="T3" fmla="*/ 3 h 995"/>
                  <a:gd name="T4" fmla="*/ 189 w 770"/>
                  <a:gd name="T5" fmla="*/ 248 h 995"/>
                  <a:gd name="T6" fmla="*/ 189 w 770"/>
                  <a:gd name="T7" fmla="*/ 248 h 995"/>
                  <a:gd name="T8" fmla="*/ 403 w 770"/>
                  <a:gd name="T9" fmla="*/ 533 h 995"/>
                  <a:gd name="T10" fmla="*/ 583 w 770"/>
                  <a:gd name="T11" fmla="*/ 576 h 995"/>
                  <a:gd name="T12" fmla="*/ 654 w 770"/>
                  <a:gd name="T13" fmla="*/ 749 h 995"/>
                  <a:gd name="T14" fmla="*/ 648 w 770"/>
                  <a:gd name="T15" fmla="*/ 759 h 995"/>
                  <a:gd name="T16" fmla="*/ 612 w 770"/>
                  <a:gd name="T17" fmla="*/ 741 h 995"/>
                  <a:gd name="T18" fmla="*/ 612 w 770"/>
                  <a:gd name="T19" fmla="*/ 741 h 995"/>
                  <a:gd name="T20" fmla="*/ 641 w 770"/>
                  <a:gd name="T21" fmla="*/ 724 h 995"/>
                  <a:gd name="T22" fmla="*/ 659 w 770"/>
                  <a:gd name="T23" fmla="*/ 731 h 995"/>
                  <a:gd name="T24" fmla="*/ 752 w 770"/>
                  <a:gd name="T25" fmla="*/ 837 h 995"/>
                  <a:gd name="T26" fmla="*/ 770 w 770"/>
                  <a:gd name="T27" fmla="*/ 995 h 9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70" h="995">
                    <a:moveTo>
                      <a:pt x="0" y="0"/>
                    </a:moveTo>
                    <a:cubicBezTo>
                      <a:pt x="13" y="3"/>
                      <a:pt x="13" y="3"/>
                      <a:pt x="13" y="3"/>
                    </a:cubicBezTo>
                    <a:cubicBezTo>
                      <a:pt x="121" y="34"/>
                      <a:pt x="194" y="135"/>
                      <a:pt x="189" y="248"/>
                    </a:cubicBezTo>
                    <a:cubicBezTo>
                      <a:pt x="189" y="248"/>
                      <a:pt x="189" y="248"/>
                      <a:pt x="189" y="248"/>
                    </a:cubicBezTo>
                    <a:cubicBezTo>
                      <a:pt x="183" y="382"/>
                      <a:pt x="273" y="501"/>
                      <a:pt x="403" y="533"/>
                    </a:cubicBezTo>
                    <a:cubicBezTo>
                      <a:pt x="583" y="576"/>
                      <a:pt x="583" y="576"/>
                      <a:pt x="583" y="576"/>
                    </a:cubicBezTo>
                    <a:cubicBezTo>
                      <a:pt x="659" y="594"/>
                      <a:pt x="695" y="682"/>
                      <a:pt x="654" y="749"/>
                    </a:cubicBezTo>
                    <a:cubicBezTo>
                      <a:pt x="648" y="759"/>
                      <a:pt x="648" y="759"/>
                      <a:pt x="648" y="759"/>
                    </a:cubicBezTo>
                    <a:cubicBezTo>
                      <a:pt x="633" y="772"/>
                      <a:pt x="610" y="761"/>
                      <a:pt x="612" y="741"/>
                    </a:cubicBezTo>
                    <a:cubicBezTo>
                      <a:pt x="612" y="741"/>
                      <a:pt x="612" y="741"/>
                      <a:pt x="612" y="741"/>
                    </a:cubicBezTo>
                    <a:cubicBezTo>
                      <a:pt x="614" y="727"/>
                      <a:pt x="628" y="719"/>
                      <a:pt x="641" y="724"/>
                    </a:cubicBezTo>
                    <a:cubicBezTo>
                      <a:pt x="659" y="731"/>
                      <a:pt x="659" y="731"/>
                      <a:pt x="659" y="731"/>
                    </a:cubicBezTo>
                    <a:cubicBezTo>
                      <a:pt x="705" y="750"/>
                      <a:pt x="739" y="789"/>
                      <a:pt x="752" y="837"/>
                    </a:cubicBezTo>
                    <a:cubicBezTo>
                      <a:pt x="762" y="875"/>
                      <a:pt x="770" y="927"/>
                      <a:pt x="770" y="995"/>
                    </a:cubicBezTo>
                  </a:path>
                </a:pathLst>
              </a:custGeom>
              <a:noFill/>
              <a:ln w="12700" cap="flat">
                <a:solidFill>
                  <a:schemeClr val="accent3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7062788" y="4767580"/>
              <a:ext cx="5129212" cy="2090420"/>
              <a:chOff x="7062788" y="4767580"/>
              <a:chExt cx="5129212" cy="2090420"/>
            </a:xfrm>
          </p:grpSpPr>
          <p:sp>
            <p:nvSpPr>
              <p:cNvPr id="66" name="任意多边形: 形状 65"/>
              <p:cNvSpPr/>
              <p:nvPr/>
            </p:nvSpPr>
            <p:spPr bwMode="auto">
              <a:xfrm>
                <a:off x="7810500" y="5976937"/>
                <a:ext cx="4381500" cy="881063"/>
              </a:xfrm>
              <a:custGeom>
                <a:avLst/>
                <a:gdLst>
                  <a:gd name="T0" fmla="*/ 1404 w 1404"/>
                  <a:gd name="T1" fmla="*/ 282 h 282"/>
                  <a:gd name="T2" fmla="*/ 0 w 1404"/>
                  <a:gd name="T3" fmla="*/ 282 h 282"/>
                  <a:gd name="T4" fmla="*/ 43 w 1404"/>
                  <a:gd name="T5" fmla="*/ 258 h 282"/>
                  <a:gd name="T6" fmla="*/ 371 w 1404"/>
                  <a:gd name="T7" fmla="*/ 169 h 282"/>
                  <a:gd name="T8" fmla="*/ 570 w 1404"/>
                  <a:gd name="T9" fmla="*/ 165 h 282"/>
                  <a:gd name="T10" fmla="*/ 799 w 1404"/>
                  <a:gd name="T11" fmla="*/ 121 h 282"/>
                  <a:gd name="T12" fmla="*/ 950 w 1404"/>
                  <a:gd name="T13" fmla="*/ 64 h 282"/>
                  <a:gd name="T14" fmla="*/ 1286 w 1404"/>
                  <a:gd name="T15" fmla="*/ 1 h 282"/>
                  <a:gd name="T16" fmla="*/ 1404 w 1404"/>
                  <a:gd name="T17" fmla="*/ 0 h 282"/>
                  <a:gd name="T18" fmla="*/ 1404 w 1404"/>
                  <a:gd name="T19" fmla="*/ 282 h 2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04" h="282">
                    <a:moveTo>
                      <a:pt x="1404" y="282"/>
                    </a:moveTo>
                    <a:cubicBezTo>
                      <a:pt x="0" y="282"/>
                      <a:pt x="0" y="282"/>
                      <a:pt x="0" y="282"/>
                    </a:cubicBezTo>
                    <a:cubicBezTo>
                      <a:pt x="43" y="258"/>
                      <a:pt x="43" y="258"/>
                      <a:pt x="43" y="258"/>
                    </a:cubicBezTo>
                    <a:cubicBezTo>
                      <a:pt x="143" y="201"/>
                      <a:pt x="256" y="170"/>
                      <a:pt x="371" y="169"/>
                    </a:cubicBezTo>
                    <a:cubicBezTo>
                      <a:pt x="570" y="165"/>
                      <a:pt x="570" y="165"/>
                      <a:pt x="570" y="165"/>
                    </a:cubicBezTo>
                    <a:cubicBezTo>
                      <a:pt x="648" y="164"/>
                      <a:pt x="726" y="149"/>
                      <a:pt x="799" y="121"/>
                    </a:cubicBezTo>
                    <a:cubicBezTo>
                      <a:pt x="950" y="64"/>
                      <a:pt x="950" y="64"/>
                      <a:pt x="950" y="64"/>
                    </a:cubicBezTo>
                    <a:cubicBezTo>
                      <a:pt x="1057" y="23"/>
                      <a:pt x="1171" y="2"/>
                      <a:pt x="1286" y="1"/>
                    </a:cubicBezTo>
                    <a:cubicBezTo>
                      <a:pt x="1404" y="0"/>
                      <a:pt x="1404" y="0"/>
                      <a:pt x="1404" y="0"/>
                    </a:cubicBezTo>
                    <a:lnTo>
                      <a:pt x="1404" y="282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7" name="任意多边形: 形状 66"/>
              <p:cNvSpPr/>
              <p:nvPr/>
            </p:nvSpPr>
            <p:spPr bwMode="auto">
              <a:xfrm>
                <a:off x="8685213" y="4767580"/>
                <a:ext cx="2200275" cy="1652588"/>
              </a:xfrm>
              <a:custGeom>
                <a:avLst/>
                <a:gdLst>
                  <a:gd name="T0" fmla="*/ 668 w 705"/>
                  <a:gd name="T1" fmla="*/ 162 h 529"/>
                  <a:gd name="T2" fmla="*/ 420 w 705"/>
                  <a:gd name="T3" fmla="*/ 472 h 529"/>
                  <a:gd name="T4" fmla="*/ 37 w 705"/>
                  <a:gd name="T5" fmla="*/ 367 h 529"/>
                  <a:gd name="T6" fmla="*/ 285 w 705"/>
                  <a:gd name="T7" fmla="*/ 57 h 529"/>
                  <a:gd name="T8" fmla="*/ 668 w 705"/>
                  <a:gd name="T9" fmla="*/ 162 h 5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5" h="529">
                    <a:moveTo>
                      <a:pt x="668" y="162"/>
                    </a:moveTo>
                    <a:cubicBezTo>
                      <a:pt x="705" y="277"/>
                      <a:pt x="594" y="416"/>
                      <a:pt x="420" y="472"/>
                    </a:cubicBezTo>
                    <a:cubicBezTo>
                      <a:pt x="245" y="529"/>
                      <a:pt x="74" y="482"/>
                      <a:pt x="37" y="367"/>
                    </a:cubicBezTo>
                    <a:cubicBezTo>
                      <a:pt x="0" y="252"/>
                      <a:pt x="111" y="114"/>
                      <a:pt x="285" y="57"/>
                    </a:cubicBezTo>
                    <a:cubicBezTo>
                      <a:pt x="460" y="0"/>
                      <a:pt x="631" y="48"/>
                      <a:pt x="668" y="16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grpSp>
            <p:nvGrpSpPr>
              <p:cNvPr id="68" name="组合 67"/>
              <p:cNvGrpSpPr/>
              <p:nvPr/>
            </p:nvGrpSpPr>
            <p:grpSpPr>
              <a:xfrm>
                <a:off x="7062788" y="5175250"/>
                <a:ext cx="1754188" cy="1682750"/>
                <a:chOff x="7143750" y="-2366963"/>
                <a:chExt cx="1754188" cy="1682750"/>
              </a:xfrm>
            </p:grpSpPr>
            <p:sp>
              <p:nvSpPr>
                <p:cNvPr id="69" name="任意多边形: 形状 68"/>
                <p:cNvSpPr/>
                <p:nvPr/>
              </p:nvSpPr>
              <p:spPr bwMode="auto">
                <a:xfrm>
                  <a:off x="7143750" y="-2366963"/>
                  <a:ext cx="1754188" cy="1682750"/>
                </a:xfrm>
                <a:custGeom>
                  <a:avLst/>
                  <a:gdLst>
                    <a:gd name="T0" fmla="*/ 2 w 562"/>
                    <a:gd name="T1" fmla="*/ 537 h 539"/>
                    <a:gd name="T2" fmla="*/ 1 w 562"/>
                    <a:gd name="T3" fmla="*/ 482 h 539"/>
                    <a:gd name="T4" fmla="*/ 18 w 562"/>
                    <a:gd name="T5" fmla="*/ 447 h 539"/>
                    <a:gd name="T6" fmla="*/ 18 w 562"/>
                    <a:gd name="T7" fmla="*/ 447 h 539"/>
                    <a:gd name="T8" fmla="*/ 35 w 562"/>
                    <a:gd name="T9" fmla="*/ 415 h 539"/>
                    <a:gd name="T10" fmla="*/ 40 w 562"/>
                    <a:gd name="T11" fmla="*/ 349 h 539"/>
                    <a:gd name="T12" fmla="*/ 97 w 562"/>
                    <a:gd name="T13" fmla="*/ 266 h 539"/>
                    <a:gd name="T14" fmla="*/ 97 w 562"/>
                    <a:gd name="T15" fmla="*/ 266 h 539"/>
                    <a:gd name="T16" fmla="*/ 146 w 562"/>
                    <a:gd name="T17" fmla="*/ 213 h 539"/>
                    <a:gd name="T18" fmla="*/ 159 w 562"/>
                    <a:gd name="T19" fmla="*/ 182 h 539"/>
                    <a:gd name="T20" fmla="*/ 265 w 562"/>
                    <a:gd name="T21" fmla="*/ 108 h 539"/>
                    <a:gd name="T22" fmla="*/ 265 w 562"/>
                    <a:gd name="T23" fmla="*/ 108 h 539"/>
                    <a:gd name="T24" fmla="*/ 310 w 562"/>
                    <a:gd name="T25" fmla="*/ 91 h 539"/>
                    <a:gd name="T26" fmla="*/ 562 w 562"/>
                    <a:gd name="T27" fmla="*/ 26 h 539"/>
                    <a:gd name="T28" fmla="*/ 493 w 562"/>
                    <a:gd name="T29" fmla="*/ 116 h 539"/>
                    <a:gd name="T30" fmla="*/ 491 w 562"/>
                    <a:gd name="T31" fmla="*/ 139 h 539"/>
                    <a:gd name="T32" fmla="*/ 487 w 562"/>
                    <a:gd name="T33" fmla="*/ 165 h 539"/>
                    <a:gd name="T34" fmla="*/ 415 w 562"/>
                    <a:gd name="T35" fmla="*/ 276 h 539"/>
                    <a:gd name="T36" fmla="*/ 356 w 562"/>
                    <a:gd name="T37" fmla="*/ 315 h 539"/>
                    <a:gd name="T38" fmla="*/ 293 w 562"/>
                    <a:gd name="T39" fmla="*/ 404 h 539"/>
                    <a:gd name="T40" fmla="*/ 283 w 562"/>
                    <a:gd name="T41" fmla="*/ 447 h 539"/>
                    <a:gd name="T42" fmla="*/ 224 w 562"/>
                    <a:gd name="T43" fmla="*/ 539 h 539"/>
                    <a:gd name="T44" fmla="*/ 224 w 562"/>
                    <a:gd name="T45" fmla="*/ 539 h 5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562" h="539">
                      <a:moveTo>
                        <a:pt x="2" y="537"/>
                      </a:moveTo>
                      <a:cubicBezTo>
                        <a:pt x="1" y="482"/>
                        <a:pt x="1" y="482"/>
                        <a:pt x="1" y="482"/>
                      </a:cubicBezTo>
                      <a:cubicBezTo>
                        <a:pt x="0" y="468"/>
                        <a:pt x="7" y="455"/>
                        <a:pt x="18" y="447"/>
                      </a:cubicBezTo>
                      <a:cubicBezTo>
                        <a:pt x="18" y="447"/>
                        <a:pt x="18" y="447"/>
                        <a:pt x="18" y="447"/>
                      </a:cubicBezTo>
                      <a:cubicBezTo>
                        <a:pt x="28" y="439"/>
                        <a:pt x="34" y="428"/>
                        <a:pt x="35" y="415"/>
                      </a:cubicBezTo>
                      <a:cubicBezTo>
                        <a:pt x="40" y="349"/>
                        <a:pt x="40" y="349"/>
                        <a:pt x="40" y="349"/>
                      </a:cubicBezTo>
                      <a:cubicBezTo>
                        <a:pt x="42" y="313"/>
                        <a:pt x="64" y="281"/>
                        <a:pt x="97" y="266"/>
                      </a:cubicBezTo>
                      <a:cubicBezTo>
                        <a:pt x="97" y="266"/>
                        <a:pt x="97" y="266"/>
                        <a:pt x="97" y="266"/>
                      </a:cubicBezTo>
                      <a:cubicBezTo>
                        <a:pt x="119" y="255"/>
                        <a:pt x="137" y="236"/>
                        <a:pt x="146" y="213"/>
                      </a:cubicBezTo>
                      <a:cubicBezTo>
                        <a:pt x="159" y="182"/>
                        <a:pt x="159" y="182"/>
                        <a:pt x="159" y="182"/>
                      </a:cubicBezTo>
                      <a:cubicBezTo>
                        <a:pt x="177" y="139"/>
                        <a:pt x="218" y="110"/>
                        <a:pt x="265" y="108"/>
                      </a:cubicBezTo>
                      <a:cubicBezTo>
                        <a:pt x="265" y="108"/>
                        <a:pt x="265" y="108"/>
                        <a:pt x="265" y="108"/>
                      </a:cubicBezTo>
                      <a:cubicBezTo>
                        <a:pt x="281" y="108"/>
                        <a:pt x="297" y="102"/>
                        <a:pt x="310" y="91"/>
                      </a:cubicBezTo>
                      <a:cubicBezTo>
                        <a:pt x="347" y="61"/>
                        <a:pt x="439" y="0"/>
                        <a:pt x="562" y="26"/>
                      </a:cubicBezTo>
                      <a:cubicBezTo>
                        <a:pt x="562" y="26"/>
                        <a:pt x="495" y="39"/>
                        <a:pt x="493" y="116"/>
                      </a:cubicBezTo>
                      <a:cubicBezTo>
                        <a:pt x="492" y="123"/>
                        <a:pt x="492" y="131"/>
                        <a:pt x="491" y="139"/>
                      </a:cubicBezTo>
                      <a:cubicBezTo>
                        <a:pt x="487" y="165"/>
                        <a:pt x="487" y="165"/>
                        <a:pt x="487" y="165"/>
                      </a:cubicBezTo>
                      <a:cubicBezTo>
                        <a:pt x="480" y="210"/>
                        <a:pt x="454" y="251"/>
                        <a:pt x="415" y="276"/>
                      </a:cubicBezTo>
                      <a:cubicBezTo>
                        <a:pt x="356" y="315"/>
                        <a:pt x="356" y="315"/>
                        <a:pt x="356" y="315"/>
                      </a:cubicBezTo>
                      <a:cubicBezTo>
                        <a:pt x="325" y="336"/>
                        <a:pt x="302" y="368"/>
                        <a:pt x="293" y="404"/>
                      </a:cubicBezTo>
                      <a:cubicBezTo>
                        <a:pt x="283" y="447"/>
                        <a:pt x="283" y="447"/>
                        <a:pt x="283" y="447"/>
                      </a:cubicBezTo>
                      <a:cubicBezTo>
                        <a:pt x="274" y="484"/>
                        <a:pt x="253" y="516"/>
                        <a:pt x="224" y="539"/>
                      </a:cubicBezTo>
                      <a:cubicBezTo>
                        <a:pt x="224" y="539"/>
                        <a:pt x="224" y="539"/>
                        <a:pt x="224" y="539"/>
                      </a:cubicBezTo>
                    </a:path>
                  </a:pathLst>
                </a:custGeom>
                <a:noFill/>
                <a:ln w="15875" cap="flat">
                  <a:solidFill>
                    <a:schemeClr val="accent3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0" name="任意多边形: 形状 69"/>
                <p:cNvSpPr/>
                <p:nvPr/>
              </p:nvSpPr>
              <p:spPr bwMode="auto">
                <a:xfrm>
                  <a:off x="7321550" y="-2292351"/>
                  <a:ext cx="1535113" cy="1608138"/>
                </a:xfrm>
                <a:custGeom>
                  <a:avLst/>
                  <a:gdLst>
                    <a:gd name="T0" fmla="*/ 0 w 492"/>
                    <a:gd name="T1" fmla="*/ 515 h 515"/>
                    <a:gd name="T2" fmla="*/ 492 w 492"/>
                    <a:gd name="T3" fmla="*/ 0 h 5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492" h="515">
                      <a:moveTo>
                        <a:pt x="0" y="515"/>
                      </a:moveTo>
                      <a:cubicBezTo>
                        <a:pt x="0" y="515"/>
                        <a:pt x="119" y="117"/>
                        <a:pt x="492" y="0"/>
                      </a:cubicBezTo>
                    </a:path>
                  </a:pathLst>
                </a:custGeom>
                <a:noFill/>
                <a:ln w="15875" cap="flat">
                  <a:solidFill>
                    <a:schemeClr val="accent3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1" name="任意多边形: 形状 70"/>
                <p:cNvSpPr/>
                <p:nvPr/>
              </p:nvSpPr>
              <p:spPr bwMode="auto">
                <a:xfrm>
                  <a:off x="7286625" y="-1381126"/>
                  <a:ext cx="755650" cy="444500"/>
                </a:xfrm>
                <a:custGeom>
                  <a:avLst/>
                  <a:gdLst>
                    <a:gd name="T0" fmla="*/ 0 w 242"/>
                    <a:gd name="T1" fmla="*/ 0 h 142"/>
                    <a:gd name="T2" fmla="*/ 42 w 242"/>
                    <a:gd name="T3" fmla="*/ 142 h 142"/>
                    <a:gd name="T4" fmla="*/ 242 w 242"/>
                    <a:gd name="T5" fmla="*/ 108 h 1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42" h="142">
                      <a:moveTo>
                        <a:pt x="0" y="0"/>
                      </a:moveTo>
                      <a:cubicBezTo>
                        <a:pt x="42" y="142"/>
                        <a:pt x="42" y="142"/>
                        <a:pt x="42" y="142"/>
                      </a:cubicBezTo>
                      <a:cubicBezTo>
                        <a:pt x="42" y="142"/>
                        <a:pt x="178" y="108"/>
                        <a:pt x="242" y="108"/>
                      </a:cubicBezTo>
                    </a:path>
                  </a:pathLst>
                </a:custGeom>
                <a:noFill/>
                <a:ln w="15875" cap="flat">
                  <a:solidFill>
                    <a:schemeClr val="accent3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2" name="任意多边形: 形状 71"/>
                <p:cNvSpPr/>
                <p:nvPr/>
              </p:nvSpPr>
              <p:spPr bwMode="auto">
                <a:xfrm>
                  <a:off x="7658100" y="-1817688"/>
                  <a:ext cx="704850" cy="384175"/>
                </a:xfrm>
                <a:custGeom>
                  <a:avLst/>
                  <a:gdLst>
                    <a:gd name="T0" fmla="*/ 0 w 444"/>
                    <a:gd name="T1" fmla="*/ 0 h 242"/>
                    <a:gd name="T2" fmla="*/ 29 w 444"/>
                    <a:gd name="T3" fmla="*/ 242 h 242"/>
                    <a:gd name="T4" fmla="*/ 444 w 444"/>
                    <a:gd name="T5" fmla="*/ 222 h 2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44" h="242">
                      <a:moveTo>
                        <a:pt x="0" y="0"/>
                      </a:moveTo>
                      <a:lnTo>
                        <a:pt x="29" y="242"/>
                      </a:lnTo>
                      <a:lnTo>
                        <a:pt x="444" y="222"/>
                      </a:lnTo>
                    </a:path>
                  </a:pathLst>
                </a:custGeom>
                <a:noFill/>
                <a:ln w="15875" cap="flat">
                  <a:solidFill>
                    <a:schemeClr val="accent3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/>
                </a:p>
              </p:txBody>
            </p:sp>
            <p:sp>
              <p:nvSpPr>
                <p:cNvPr id="73" name="任意多边形: 形状 72"/>
                <p:cNvSpPr/>
                <p:nvPr/>
              </p:nvSpPr>
              <p:spPr bwMode="auto">
                <a:xfrm>
                  <a:off x="8023225" y="-2052638"/>
                  <a:ext cx="617538" cy="287338"/>
                </a:xfrm>
                <a:custGeom>
                  <a:avLst/>
                  <a:gdLst>
                    <a:gd name="T0" fmla="*/ 12 w 389"/>
                    <a:gd name="T1" fmla="*/ 0 h 181"/>
                    <a:gd name="T2" fmla="*/ 0 w 389"/>
                    <a:gd name="T3" fmla="*/ 160 h 181"/>
                    <a:gd name="T4" fmla="*/ 389 w 389"/>
                    <a:gd name="T5" fmla="*/ 181 h 1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89" h="181">
                      <a:moveTo>
                        <a:pt x="12" y="0"/>
                      </a:moveTo>
                      <a:lnTo>
                        <a:pt x="0" y="160"/>
                      </a:lnTo>
                      <a:lnTo>
                        <a:pt x="389" y="181"/>
                      </a:lnTo>
                    </a:path>
                  </a:pathLst>
                </a:custGeom>
                <a:noFill/>
                <a:ln w="15875" cap="flat">
                  <a:solidFill>
                    <a:schemeClr val="accent3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10" name="组合 9"/>
            <p:cNvGrpSpPr/>
            <p:nvPr/>
          </p:nvGrpSpPr>
          <p:grpSpPr>
            <a:xfrm>
              <a:off x="7766050" y="0"/>
              <a:ext cx="4425950" cy="2933700"/>
              <a:chOff x="7807325" y="255587"/>
              <a:chExt cx="4425950" cy="2933700"/>
            </a:xfrm>
          </p:grpSpPr>
          <p:sp>
            <p:nvSpPr>
              <p:cNvPr id="12" name="任意多边形: 形状 11"/>
              <p:cNvSpPr/>
              <p:nvPr/>
            </p:nvSpPr>
            <p:spPr bwMode="auto">
              <a:xfrm>
                <a:off x="8281988" y="261937"/>
                <a:ext cx="3948113" cy="2405063"/>
              </a:xfrm>
              <a:custGeom>
                <a:avLst/>
                <a:gdLst>
                  <a:gd name="T0" fmla="*/ 1265 w 1265"/>
                  <a:gd name="T1" fmla="*/ 770 h 770"/>
                  <a:gd name="T2" fmla="*/ 1190 w 1265"/>
                  <a:gd name="T3" fmla="*/ 763 h 770"/>
                  <a:gd name="T4" fmla="*/ 965 w 1265"/>
                  <a:gd name="T5" fmla="*/ 624 h 770"/>
                  <a:gd name="T6" fmla="*/ 920 w 1265"/>
                  <a:gd name="T7" fmla="*/ 559 h 770"/>
                  <a:gd name="T8" fmla="*/ 821 w 1265"/>
                  <a:gd name="T9" fmla="*/ 519 h 770"/>
                  <a:gd name="T10" fmla="*/ 711 w 1265"/>
                  <a:gd name="T11" fmla="*/ 539 h 770"/>
                  <a:gd name="T12" fmla="*/ 593 w 1265"/>
                  <a:gd name="T13" fmla="*/ 485 h 770"/>
                  <a:gd name="T14" fmla="*/ 556 w 1265"/>
                  <a:gd name="T15" fmla="*/ 424 h 770"/>
                  <a:gd name="T16" fmla="*/ 416 w 1265"/>
                  <a:gd name="T17" fmla="*/ 344 h 770"/>
                  <a:gd name="T18" fmla="*/ 174 w 1265"/>
                  <a:gd name="T19" fmla="*/ 344 h 770"/>
                  <a:gd name="T20" fmla="*/ 1 w 1265"/>
                  <a:gd name="T21" fmla="*/ 174 h 770"/>
                  <a:gd name="T22" fmla="*/ 1 w 1265"/>
                  <a:gd name="T23" fmla="*/ 174 h 770"/>
                  <a:gd name="T24" fmla="*/ 45 w 1265"/>
                  <a:gd name="T25" fmla="*/ 56 h 770"/>
                  <a:gd name="T26" fmla="*/ 95 w 1265"/>
                  <a:gd name="T27" fmla="*/ 0 h 770"/>
                  <a:gd name="T28" fmla="*/ 1265 w 1265"/>
                  <a:gd name="T29" fmla="*/ 0 h 770"/>
                  <a:gd name="T30" fmla="*/ 1265 w 1265"/>
                  <a:gd name="T31" fmla="*/ 770 h 7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65" h="770">
                    <a:moveTo>
                      <a:pt x="1265" y="770"/>
                    </a:moveTo>
                    <a:cubicBezTo>
                      <a:pt x="1190" y="763"/>
                      <a:pt x="1190" y="763"/>
                      <a:pt x="1190" y="763"/>
                    </a:cubicBezTo>
                    <a:cubicBezTo>
                      <a:pt x="1097" y="756"/>
                      <a:pt x="1014" y="704"/>
                      <a:pt x="965" y="624"/>
                    </a:cubicBezTo>
                    <a:cubicBezTo>
                      <a:pt x="920" y="559"/>
                      <a:pt x="920" y="559"/>
                      <a:pt x="920" y="559"/>
                    </a:cubicBezTo>
                    <a:cubicBezTo>
                      <a:pt x="898" y="527"/>
                      <a:pt x="859" y="512"/>
                      <a:pt x="821" y="519"/>
                    </a:cubicBezTo>
                    <a:cubicBezTo>
                      <a:pt x="711" y="539"/>
                      <a:pt x="711" y="539"/>
                      <a:pt x="711" y="539"/>
                    </a:cubicBezTo>
                    <a:cubicBezTo>
                      <a:pt x="664" y="547"/>
                      <a:pt x="617" y="526"/>
                      <a:pt x="593" y="485"/>
                    </a:cubicBezTo>
                    <a:cubicBezTo>
                      <a:pt x="556" y="424"/>
                      <a:pt x="556" y="424"/>
                      <a:pt x="556" y="424"/>
                    </a:cubicBezTo>
                    <a:cubicBezTo>
                      <a:pt x="526" y="374"/>
                      <a:pt x="473" y="344"/>
                      <a:pt x="416" y="344"/>
                    </a:cubicBezTo>
                    <a:cubicBezTo>
                      <a:pt x="174" y="344"/>
                      <a:pt x="174" y="344"/>
                      <a:pt x="174" y="344"/>
                    </a:cubicBezTo>
                    <a:cubicBezTo>
                      <a:pt x="79" y="344"/>
                      <a:pt x="2" y="268"/>
                      <a:pt x="1" y="174"/>
                    </a:cubicBezTo>
                    <a:cubicBezTo>
                      <a:pt x="1" y="174"/>
                      <a:pt x="1" y="174"/>
                      <a:pt x="1" y="174"/>
                    </a:cubicBezTo>
                    <a:cubicBezTo>
                      <a:pt x="0" y="130"/>
                      <a:pt x="16" y="89"/>
                      <a:pt x="45" y="56"/>
                    </a:cubicBezTo>
                    <a:cubicBezTo>
                      <a:pt x="95" y="0"/>
                      <a:pt x="95" y="0"/>
                      <a:pt x="95" y="0"/>
                    </a:cubicBezTo>
                    <a:cubicBezTo>
                      <a:pt x="1265" y="0"/>
                      <a:pt x="1265" y="0"/>
                      <a:pt x="1265" y="0"/>
                    </a:cubicBezTo>
                    <a:lnTo>
                      <a:pt x="1265" y="77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grpSp>
            <p:nvGrpSpPr>
              <p:cNvPr id="13" name="组合 12"/>
              <p:cNvGrpSpPr/>
              <p:nvPr/>
            </p:nvGrpSpPr>
            <p:grpSpPr>
              <a:xfrm>
                <a:off x="7807325" y="255587"/>
                <a:ext cx="4425950" cy="2933700"/>
                <a:chOff x="7807325" y="-7437438"/>
                <a:chExt cx="4425950" cy="2933700"/>
              </a:xfrm>
            </p:grpSpPr>
            <p:sp>
              <p:nvSpPr>
                <p:cNvPr id="55" name="任意多边形: 形状 54"/>
                <p:cNvSpPr/>
                <p:nvPr/>
              </p:nvSpPr>
              <p:spPr bwMode="auto">
                <a:xfrm>
                  <a:off x="7807325" y="-7115176"/>
                  <a:ext cx="4425950" cy="2611438"/>
                </a:xfrm>
                <a:custGeom>
                  <a:avLst/>
                  <a:gdLst>
                    <a:gd name="T0" fmla="*/ 0 w 1418"/>
                    <a:gd name="T1" fmla="*/ 0 h 836"/>
                    <a:gd name="T2" fmla="*/ 6 w 1418"/>
                    <a:gd name="T3" fmla="*/ 53 h 836"/>
                    <a:gd name="T4" fmla="*/ 445 w 1418"/>
                    <a:gd name="T5" fmla="*/ 409 h 836"/>
                    <a:gd name="T6" fmla="*/ 528 w 1418"/>
                    <a:gd name="T7" fmla="*/ 400 h 836"/>
                    <a:gd name="T8" fmla="*/ 757 w 1418"/>
                    <a:gd name="T9" fmla="*/ 510 h 836"/>
                    <a:gd name="T10" fmla="*/ 808 w 1418"/>
                    <a:gd name="T11" fmla="*/ 588 h 836"/>
                    <a:gd name="T12" fmla="*/ 1068 w 1418"/>
                    <a:gd name="T13" fmla="*/ 688 h 836"/>
                    <a:gd name="T14" fmla="*/ 1068 w 1418"/>
                    <a:gd name="T15" fmla="*/ 688 h 836"/>
                    <a:gd name="T16" fmla="*/ 1230 w 1418"/>
                    <a:gd name="T17" fmla="*/ 727 h 836"/>
                    <a:gd name="T18" fmla="*/ 1418 w 1418"/>
                    <a:gd name="T19" fmla="*/ 836 h 8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418" h="836">
                      <a:moveTo>
                        <a:pt x="0" y="0"/>
                      </a:moveTo>
                      <a:cubicBezTo>
                        <a:pt x="6" y="53"/>
                        <a:pt x="6" y="53"/>
                        <a:pt x="6" y="53"/>
                      </a:cubicBezTo>
                      <a:cubicBezTo>
                        <a:pt x="29" y="273"/>
                        <a:pt x="225" y="432"/>
                        <a:pt x="445" y="409"/>
                      </a:cubicBezTo>
                      <a:cubicBezTo>
                        <a:pt x="528" y="400"/>
                        <a:pt x="528" y="400"/>
                        <a:pt x="528" y="400"/>
                      </a:cubicBezTo>
                      <a:cubicBezTo>
                        <a:pt x="619" y="391"/>
                        <a:pt x="708" y="433"/>
                        <a:pt x="757" y="510"/>
                      </a:cubicBezTo>
                      <a:cubicBezTo>
                        <a:pt x="808" y="588"/>
                        <a:pt x="808" y="588"/>
                        <a:pt x="808" y="588"/>
                      </a:cubicBezTo>
                      <a:cubicBezTo>
                        <a:pt x="864" y="674"/>
                        <a:pt x="969" y="714"/>
                        <a:pt x="1068" y="688"/>
                      </a:cubicBezTo>
                      <a:cubicBezTo>
                        <a:pt x="1068" y="688"/>
                        <a:pt x="1068" y="688"/>
                        <a:pt x="1068" y="688"/>
                      </a:cubicBezTo>
                      <a:cubicBezTo>
                        <a:pt x="1125" y="673"/>
                        <a:pt x="1186" y="687"/>
                        <a:pt x="1230" y="727"/>
                      </a:cubicBezTo>
                      <a:cubicBezTo>
                        <a:pt x="1281" y="773"/>
                        <a:pt x="1355" y="829"/>
                        <a:pt x="1418" y="836"/>
                      </a:cubicBezTo>
                    </a:path>
                  </a:pathLst>
                </a:custGeom>
                <a:noFill/>
                <a:ln w="12700" cap="flat">
                  <a:solidFill>
                    <a:schemeClr val="accent3">
                      <a:lumMod val="50000"/>
                    </a:schemeClr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6" name="任意多边形: 形状 55"/>
                <p:cNvSpPr/>
                <p:nvPr/>
              </p:nvSpPr>
              <p:spPr bwMode="auto">
                <a:xfrm>
                  <a:off x="11037888" y="-7437438"/>
                  <a:ext cx="830263" cy="2201863"/>
                </a:xfrm>
                <a:custGeom>
                  <a:avLst/>
                  <a:gdLst>
                    <a:gd name="T0" fmla="*/ 44 w 266"/>
                    <a:gd name="T1" fmla="*/ 1 h 705"/>
                    <a:gd name="T2" fmla="*/ 15 w 266"/>
                    <a:gd name="T3" fmla="*/ 110 h 705"/>
                    <a:gd name="T4" fmla="*/ 15 w 266"/>
                    <a:gd name="T5" fmla="*/ 261 h 705"/>
                    <a:gd name="T6" fmla="*/ 29 w 266"/>
                    <a:gd name="T7" fmla="*/ 310 h 705"/>
                    <a:gd name="T8" fmla="*/ 27 w 266"/>
                    <a:gd name="T9" fmla="*/ 405 h 705"/>
                    <a:gd name="T10" fmla="*/ 15 w 266"/>
                    <a:gd name="T11" fmla="*/ 445 h 705"/>
                    <a:gd name="T12" fmla="*/ 36 w 266"/>
                    <a:gd name="T13" fmla="*/ 576 h 705"/>
                    <a:gd name="T14" fmla="*/ 56 w 266"/>
                    <a:gd name="T15" fmla="*/ 705 h 705"/>
                    <a:gd name="T16" fmla="*/ 188 w 266"/>
                    <a:gd name="T17" fmla="*/ 524 h 705"/>
                    <a:gd name="T18" fmla="*/ 221 w 266"/>
                    <a:gd name="T19" fmla="*/ 460 h 705"/>
                    <a:gd name="T20" fmla="*/ 221 w 266"/>
                    <a:gd name="T21" fmla="*/ 460 h 705"/>
                    <a:gd name="T22" fmla="*/ 240 w 266"/>
                    <a:gd name="T23" fmla="*/ 395 h 705"/>
                    <a:gd name="T24" fmla="*/ 233 w 266"/>
                    <a:gd name="T25" fmla="*/ 322 h 705"/>
                    <a:gd name="T26" fmla="*/ 240 w 266"/>
                    <a:gd name="T27" fmla="*/ 287 h 705"/>
                    <a:gd name="T28" fmla="*/ 221 w 266"/>
                    <a:gd name="T29" fmla="*/ 154 h 705"/>
                    <a:gd name="T30" fmla="*/ 204 w 266"/>
                    <a:gd name="T31" fmla="*/ 109 h 705"/>
                    <a:gd name="T32" fmla="*/ 203 w 266"/>
                    <a:gd name="T33" fmla="*/ 103 h 705"/>
                    <a:gd name="T34" fmla="*/ 162 w 266"/>
                    <a:gd name="T35" fmla="*/ 13 h 705"/>
                    <a:gd name="T36" fmla="*/ 151 w 266"/>
                    <a:gd name="T37" fmla="*/ 0 h 7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66" h="705">
                      <a:moveTo>
                        <a:pt x="44" y="1"/>
                      </a:moveTo>
                      <a:cubicBezTo>
                        <a:pt x="15" y="110"/>
                        <a:pt x="15" y="110"/>
                        <a:pt x="15" y="110"/>
                      </a:cubicBezTo>
                      <a:cubicBezTo>
                        <a:pt x="1" y="160"/>
                        <a:pt x="1" y="212"/>
                        <a:pt x="15" y="261"/>
                      </a:cubicBezTo>
                      <a:cubicBezTo>
                        <a:pt x="29" y="310"/>
                        <a:pt x="29" y="310"/>
                        <a:pt x="29" y="310"/>
                      </a:cubicBezTo>
                      <a:cubicBezTo>
                        <a:pt x="37" y="341"/>
                        <a:pt x="37" y="374"/>
                        <a:pt x="27" y="405"/>
                      </a:cubicBezTo>
                      <a:cubicBezTo>
                        <a:pt x="15" y="445"/>
                        <a:pt x="15" y="445"/>
                        <a:pt x="15" y="445"/>
                      </a:cubicBezTo>
                      <a:cubicBezTo>
                        <a:pt x="0" y="489"/>
                        <a:pt x="9" y="538"/>
                        <a:pt x="36" y="576"/>
                      </a:cubicBezTo>
                      <a:cubicBezTo>
                        <a:pt x="62" y="611"/>
                        <a:pt x="84" y="659"/>
                        <a:pt x="56" y="705"/>
                      </a:cubicBezTo>
                      <a:cubicBezTo>
                        <a:pt x="56" y="705"/>
                        <a:pt x="152" y="649"/>
                        <a:pt x="188" y="524"/>
                      </a:cubicBezTo>
                      <a:cubicBezTo>
                        <a:pt x="195" y="501"/>
                        <a:pt x="206" y="479"/>
                        <a:pt x="221" y="460"/>
                      </a:cubicBezTo>
                      <a:cubicBezTo>
                        <a:pt x="221" y="460"/>
                        <a:pt x="221" y="460"/>
                        <a:pt x="221" y="460"/>
                      </a:cubicBezTo>
                      <a:cubicBezTo>
                        <a:pt x="235" y="441"/>
                        <a:pt x="242" y="418"/>
                        <a:pt x="240" y="395"/>
                      </a:cubicBezTo>
                      <a:cubicBezTo>
                        <a:pt x="233" y="322"/>
                        <a:pt x="233" y="322"/>
                        <a:pt x="233" y="322"/>
                      </a:cubicBezTo>
                      <a:cubicBezTo>
                        <a:pt x="232" y="310"/>
                        <a:pt x="235" y="298"/>
                        <a:pt x="240" y="287"/>
                      </a:cubicBezTo>
                      <a:cubicBezTo>
                        <a:pt x="253" y="266"/>
                        <a:pt x="266" y="220"/>
                        <a:pt x="221" y="154"/>
                      </a:cubicBezTo>
                      <a:cubicBezTo>
                        <a:pt x="211" y="141"/>
                        <a:pt x="206" y="125"/>
                        <a:pt x="204" y="109"/>
                      </a:cubicBezTo>
                      <a:cubicBezTo>
                        <a:pt x="203" y="103"/>
                        <a:pt x="203" y="103"/>
                        <a:pt x="203" y="103"/>
                      </a:cubicBezTo>
                      <a:cubicBezTo>
                        <a:pt x="199" y="69"/>
                        <a:pt x="185" y="38"/>
                        <a:pt x="162" y="13"/>
                      </a:cubicBezTo>
                      <a:cubicBezTo>
                        <a:pt x="151" y="0"/>
                        <a:pt x="151" y="0"/>
                        <a:pt x="151" y="0"/>
                      </a:cubicBezTo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7" name="任意多边形: 形状 56"/>
                <p:cNvSpPr/>
                <p:nvPr/>
              </p:nvSpPr>
              <p:spPr bwMode="auto">
                <a:xfrm>
                  <a:off x="11241088" y="-7431088"/>
                  <a:ext cx="661988" cy="2166938"/>
                </a:xfrm>
                <a:custGeom>
                  <a:avLst/>
                  <a:gdLst>
                    <a:gd name="T0" fmla="*/ 32 w 212"/>
                    <a:gd name="T1" fmla="*/ 0 h 694"/>
                    <a:gd name="T2" fmla="*/ 0 w 212"/>
                    <a:gd name="T3" fmla="*/ 694 h 6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2" h="694">
                      <a:moveTo>
                        <a:pt x="32" y="0"/>
                      </a:moveTo>
                      <a:cubicBezTo>
                        <a:pt x="32" y="0"/>
                        <a:pt x="212" y="279"/>
                        <a:pt x="0" y="694"/>
                      </a:cubicBezTo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8" name="任意多边形: 形状 57"/>
                <p:cNvSpPr/>
                <p:nvPr/>
              </p:nvSpPr>
              <p:spPr bwMode="auto">
                <a:xfrm>
                  <a:off x="11075988" y="-7381876"/>
                  <a:ext cx="565150" cy="322263"/>
                </a:xfrm>
                <a:custGeom>
                  <a:avLst/>
                  <a:gdLst>
                    <a:gd name="T0" fmla="*/ 0 w 356"/>
                    <a:gd name="T1" fmla="*/ 203 h 203"/>
                    <a:gd name="T2" fmla="*/ 179 w 356"/>
                    <a:gd name="T3" fmla="*/ 0 h 203"/>
                    <a:gd name="T4" fmla="*/ 356 w 356"/>
                    <a:gd name="T5" fmla="*/ 89 h 2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56" h="203">
                      <a:moveTo>
                        <a:pt x="0" y="203"/>
                      </a:moveTo>
                      <a:lnTo>
                        <a:pt x="179" y="0"/>
                      </a:lnTo>
                      <a:lnTo>
                        <a:pt x="356" y="89"/>
                      </a:lnTo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9" name="任意多边形: 形状 58"/>
                <p:cNvSpPr/>
                <p:nvPr/>
              </p:nvSpPr>
              <p:spPr bwMode="auto">
                <a:xfrm>
                  <a:off x="11088688" y="-7021513"/>
                  <a:ext cx="711200" cy="427038"/>
                </a:xfrm>
                <a:custGeom>
                  <a:avLst/>
                  <a:gdLst>
                    <a:gd name="T0" fmla="*/ 0 w 448"/>
                    <a:gd name="T1" fmla="*/ 269 h 269"/>
                    <a:gd name="T2" fmla="*/ 265 w 448"/>
                    <a:gd name="T3" fmla="*/ 0 h 269"/>
                    <a:gd name="T4" fmla="*/ 448 w 448"/>
                    <a:gd name="T5" fmla="*/ 128 h 2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48" h="269">
                      <a:moveTo>
                        <a:pt x="0" y="269"/>
                      </a:moveTo>
                      <a:lnTo>
                        <a:pt x="265" y="0"/>
                      </a:lnTo>
                      <a:lnTo>
                        <a:pt x="448" y="128"/>
                      </a:lnTo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0" name="任意多边形: 形状 59"/>
                <p:cNvSpPr/>
                <p:nvPr/>
              </p:nvSpPr>
              <p:spPr bwMode="auto">
                <a:xfrm>
                  <a:off x="11122025" y="-6516688"/>
                  <a:ext cx="649288" cy="344488"/>
                </a:xfrm>
                <a:custGeom>
                  <a:avLst/>
                  <a:gdLst>
                    <a:gd name="T0" fmla="*/ 0 w 409"/>
                    <a:gd name="T1" fmla="*/ 217 h 217"/>
                    <a:gd name="T2" fmla="*/ 280 w 409"/>
                    <a:gd name="T3" fmla="*/ 0 h 217"/>
                    <a:gd name="T4" fmla="*/ 409 w 409"/>
                    <a:gd name="T5" fmla="*/ 107 h 2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09" h="217">
                      <a:moveTo>
                        <a:pt x="0" y="217"/>
                      </a:moveTo>
                      <a:lnTo>
                        <a:pt x="280" y="0"/>
                      </a:lnTo>
                      <a:lnTo>
                        <a:pt x="409" y="107"/>
                      </a:lnTo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1" name="任意多边形: 形状 60"/>
                <p:cNvSpPr/>
                <p:nvPr/>
              </p:nvSpPr>
              <p:spPr bwMode="auto">
                <a:xfrm>
                  <a:off x="11072813" y="-6072188"/>
                  <a:ext cx="577850" cy="261938"/>
                </a:xfrm>
                <a:custGeom>
                  <a:avLst/>
                  <a:gdLst>
                    <a:gd name="T0" fmla="*/ 0 w 364"/>
                    <a:gd name="T1" fmla="*/ 165 h 165"/>
                    <a:gd name="T2" fmla="*/ 285 w 364"/>
                    <a:gd name="T3" fmla="*/ 0 h 165"/>
                    <a:gd name="T4" fmla="*/ 364 w 364"/>
                    <a:gd name="T5" fmla="*/ 114 h 1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64" h="165">
                      <a:moveTo>
                        <a:pt x="0" y="165"/>
                      </a:moveTo>
                      <a:lnTo>
                        <a:pt x="285" y="0"/>
                      </a:lnTo>
                      <a:lnTo>
                        <a:pt x="364" y="114"/>
                      </a:lnTo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2" name="任意多边形: 形状 61"/>
                <p:cNvSpPr/>
                <p:nvPr/>
              </p:nvSpPr>
              <p:spPr bwMode="auto">
                <a:xfrm>
                  <a:off x="10242550" y="-7418388"/>
                  <a:ext cx="736600" cy="1304925"/>
                </a:xfrm>
                <a:custGeom>
                  <a:avLst/>
                  <a:gdLst>
                    <a:gd name="T0" fmla="*/ 200 w 236"/>
                    <a:gd name="T1" fmla="*/ 1 h 418"/>
                    <a:gd name="T2" fmla="*/ 45 w 236"/>
                    <a:gd name="T3" fmla="*/ 418 h 418"/>
                    <a:gd name="T4" fmla="*/ 236 w 236"/>
                    <a:gd name="T5" fmla="*/ 0 h 4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36" h="418">
                      <a:moveTo>
                        <a:pt x="200" y="1"/>
                      </a:moveTo>
                      <a:cubicBezTo>
                        <a:pt x="0" y="272"/>
                        <a:pt x="45" y="418"/>
                        <a:pt x="45" y="418"/>
                      </a:cubicBezTo>
                      <a:cubicBezTo>
                        <a:pt x="45" y="418"/>
                        <a:pt x="211" y="349"/>
                        <a:pt x="236" y="0"/>
                      </a:cubicBezTo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3" name="任意多边形: 形状 62"/>
                <p:cNvSpPr/>
                <p:nvPr/>
              </p:nvSpPr>
              <p:spPr bwMode="auto">
                <a:xfrm>
                  <a:off x="10382250" y="-7424738"/>
                  <a:ext cx="544513" cy="1311275"/>
                </a:xfrm>
                <a:custGeom>
                  <a:avLst/>
                  <a:gdLst>
                    <a:gd name="T0" fmla="*/ 174 w 174"/>
                    <a:gd name="T1" fmla="*/ 0 h 420"/>
                    <a:gd name="T2" fmla="*/ 0 w 174"/>
                    <a:gd name="T3" fmla="*/ 420 h 4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74" h="420">
                      <a:moveTo>
                        <a:pt x="174" y="0"/>
                      </a:moveTo>
                      <a:cubicBezTo>
                        <a:pt x="174" y="0"/>
                        <a:pt x="44" y="365"/>
                        <a:pt x="0" y="420"/>
                      </a:cubicBezTo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4" name="任意多边形: 形状 63"/>
                <p:cNvSpPr/>
                <p:nvPr/>
              </p:nvSpPr>
              <p:spPr bwMode="auto">
                <a:xfrm>
                  <a:off x="10183813" y="-7434263"/>
                  <a:ext cx="569913" cy="468313"/>
                </a:xfrm>
                <a:custGeom>
                  <a:avLst/>
                  <a:gdLst>
                    <a:gd name="T0" fmla="*/ 98 w 183"/>
                    <a:gd name="T1" fmla="*/ 3 h 150"/>
                    <a:gd name="T2" fmla="*/ 34 w 183"/>
                    <a:gd name="T3" fmla="*/ 150 h 150"/>
                    <a:gd name="T4" fmla="*/ 116 w 183"/>
                    <a:gd name="T5" fmla="*/ 71 h 150"/>
                    <a:gd name="T6" fmla="*/ 183 w 183"/>
                    <a:gd name="T7" fmla="*/ 0 h 1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3" h="150">
                      <a:moveTo>
                        <a:pt x="98" y="3"/>
                      </a:moveTo>
                      <a:cubicBezTo>
                        <a:pt x="98" y="3"/>
                        <a:pt x="0" y="100"/>
                        <a:pt x="34" y="150"/>
                      </a:cubicBezTo>
                      <a:cubicBezTo>
                        <a:pt x="34" y="150"/>
                        <a:pt x="12" y="114"/>
                        <a:pt x="116" y="71"/>
                      </a:cubicBezTo>
                      <a:cubicBezTo>
                        <a:pt x="116" y="71"/>
                        <a:pt x="177" y="50"/>
                        <a:pt x="183" y="0"/>
                      </a:cubicBezTo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5" name="任意多边形: 形状 64"/>
                <p:cNvSpPr/>
                <p:nvPr/>
              </p:nvSpPr>
              <p:spPr bwMode="auto">
                <a:xfrm>
                  <a:off x="10277475" y="-7431088"/>
                  <a:ext cx="358775" cy="419100"/>
                </a:xfrm>
                <a:custGeom>
                  <a:avLst/>
                  <a:gdLst>
                    <a:gd name="T0" fmla="*/ 0 w 115"/>
                    <a:gd name="T1" fmla="*/ 134 h 134"/>
                    <a:gd name="T2" fmla="*/ 115 w 115"/>
                    <a:gd name="T3" fmla="*/ 0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15" h="134">
                      <a:moveTo>
                        <a:pt x="0" y="134"/>
                      </a:moveTo>
                      <a:cubicBezTo>
                        <a:pt x="0" y="134"/>
                        <a:pt x="7" y="70"/>
                        <a:pt x="115" y="0"/>
                      </a:cubicBezTo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  <p:sp>
          <p:nvSpPr>
            <p:cNvPr id="11" name="任意多边形: 形状 10"/>
            <p:cNvSpPr/>
            <p:nvPr/>
          </p:nvSpPr>
          <p:spPr>
            <a:xfrm rot="19291168">
              <a:off x="831296" y="743172"/>
              <a:ext cx="1551629" cy="1661226"/>
            </a:xfrm>
            <a:custGeom>
              <a:avLst/>
              <a:gdLst>
                <a:gd name="connsiteX0" fmla="*/ 0 w 1726506"/>
                <a:gd name="connsiteY0" fmla="*/ 1056790 h 2113579"/>
                <a:gd name="connsiteX1" fmla="*/ 863253 w 1726506"/>
                <a:gd name="connsiteY1" fmla="*/ 0 h 2113579"/>
                <a:gd name="connsiteX2" fmla="*/ 1726506 w 1726506"/>
                <a:gd name="connsiteY2" fmla="*/ 1056790 h 2113579"/>
                <a:gd name="connsiteX3" fmla="*/ 863253 w 1726506"/>
                <a:gd name="connsiteY3" fmla="*/ 2113580 h 2113579"/>
                <a:gd name="connsiteX4" fmla="*/ 0 w 1726506"/>
                <a:gd name="connsiteY4" fmla="*/ 1056790 h 2113579"/>
                <a:gd name="connsiteX0-1" fmla="*/ 863253 w 1726506"/>
                <a:gd name="connsiteY0-2" fmla="*/ 0 h 2113580"/>
                <a:gd name="connsiteX1-3" fmla="*/ 1726506 w 1726506"/>
                <a:gd name="connsiteY1-4" fmla="*/ 1056790 h 2113580"/>
                <a:gd name="connsiteX2-5" fmla="*/ 863253 w 1726506"/>
                <a:gd name="connsiteY2-6" fmla="*/ 2113580 h 2113580"/>
                <a:gd name="connsiteX3-7" fmla="*/ 0 w 1726506"/>
                <a:gd name="connsiteY3-8" fmla="*/ 1056790 h 2113580"/>
                <a:gd name="connsiteX4-9" fmla="*/ 954693 w 1726506"/>
                <a:gd name="connsiteY4-10" fmla="*/ 91440 h 2113580"/>
                <a:gd name="connsiteX0-11" fmla="*/ 863253 w 1726506"/>
                <a:gd name="connsiteY0-12" fmla="*/ 0 h 2113580"/>
                <a:gd name="connsiteX1-13" fmla="*/ 1726506 w 1726506"/>
                <a:gd name="connsiteY1-14" fmla="*/ 1056790 h 2113580"/>
                <a:gd name="connsiteX2-15" fmla="*/ 863253 w 1726506"/>
                <a:gd name="connsiteY2-16" fmla="*/ 2113580 h 2113580"/>
                <a:gd name="connsiteX3-17" fmla="*/ 0 w 1726506"/>
                <a:gd name="connsiteY3-18" fmla="*/ 1056790 h 2113580"/>
                <a:gd name="connsiteX0-19" fmla="*/ 1726506 w 1726506"/>
                <a:gd name="connsiteY0-20" fmla="*/ 0 h 1056790"/>
                <a:gd name="connsiteX1-21" fmla="*/ 863253 w 1726506"/>
                <a:gd name="connsiteY1-22" fmla="*/ 1056790 h 1056790"/>
                <a:gd name="connsiteX2-23" fmla="*/ 0 w 1726506"/>
                <a:gd name="connsiteY2-24" fmla="*/ 0 h 1056790"/>
                <a:gd name="connsiteX0-25" fmla="*/ 1581868 w 1581868"/>
                <a:gd name="connsiteY0-26" fmla="*/ 602916 h 1671231"/>
                <a:gd name="connsiteX1-27" fmla="*/ 718615 w 1581868"/>
                <a:gd name="connsiteY1-28" fmla="*/ 1659706 h 1671231"/>
                <a:gd name="connsiteX2-29" fmla="*/ 0 w 1581868"/>
                <a:gd name="connsiteY2-30" fmla="*/ 0 h 1671231"/>
                <a:gd name="connsiteX0-31" fmla="*/ 1613730 w 1613730"/>
                <a:gd name="connsiteY0-32" fmla="*/ 602916 h 1671231"/>
                <a:gd name="connsiteX1-33" fmla="*/ 750477 w 1613730"/>
                <a:gd name="connsiteY1-34" fmla="*/ 1659706 h 1671231"/>
                <a:gd name="connsiteX2-35" fmla="*/ 31862 w 1613730"/>
                <a:gd name="connsiteY2-36" fmla="*/ 0 h 1671231"/>
                <a:gd name="connsiteX0-37" fmla="*/ 1537731 w 1537731"/>
                <a:gd name="connsiteY0-38" fmla="*/ 238700 h 1661013"/>
                <a:gd name="connsiteX1-39" fmla="*/ 749996 w 1537731"/>
                <a:gd name="connsiteY1-40" fmla="*/ 1659706 h 1661013"/>
                <a:gd name="connsiteX2-41" fmla="*/ 31381 w 1537731"/>
                <a:gd name="connsiteY2-42" fmla="*/ 0 h 1661013"/>
                <a:gd name="connsiteX0-43" fmla="*/ 1555767 w 1555767"/>
                <a:gd name="connsiteY0-44" fmla="*/ 262073 h 1661310"/>
                <a:gd name="connsiteX1-45" fmla="*/ 750108 w 1555767"/>
                <a:gd name="connsiteY1-46" fmla="*/ 1659706 h 1661310"/>
                <a:gd name="connsiteX2-47" fmla="*/ 31493 w 1555767"/>
                <a:gd name="connsiteY2-48" fmla="*/ 0 h 1661310"/>
                <a:gd name="connsiteX0-49" fmla="*/ 1546147 w 1546147"/>
                <a:gd name="connsiteY0-50" fmla="*/ 297060 h 1661825"/>
                <a:gd name="connsiteX1-51" fmla="*/ 750049 w 1546147"/>
                <a:gd name="connsiteY1-52" fmla="*/ 1659706 h 1661825"/>
                <a:gd name="connsiteX2-53" fmla="*/ 31434 w 1546147"/>
                <a:gd name="connsiteY2-54" fmla="*/ 0 h 1661825"/>
                <a:gd name="connsiteX0-55" fmla="*/ 1551629 w 1551629"/>
                <a:gd name="connsiteY0-56" fmla="*/ 255764 h 1661226"/>
                <a:gd name="connsiteX1-57" fmla="*/ 750082 w 1551629"/>
                <a:gd name="connsiteY1-58" fmla="*/ 1659706 h 1661226"/>
                <a:gd name="connsiteX2-59" fmla="*/ 31467 w 1551629"/>
                <a:gd name="connsiteY2-60" fmla="*/ 0 h 166122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1551629" h="1661226">
                  <a:moveTo>
                    <a:pt x="1551629" y="255764"/>
                  </a:moveTo>
                  <a:cubicBezTo>
                    <a:pt x="1551629" y="839413"/>
                    <a:pt x="1003442" y="1702333"/>
                    <a:pt x="750082" y="1659706"/>
                  </a:cubicBezTo>
                  <a:cubicBezTo>
                    <a:pt x="496722" y="1617079"/>
                    <a:pt x="-149305" y="811068"/>
                    <a:pt x="31467" y="0"/>
                  </a:cubicBezTo>
                </a:path>
              </a:pathLst>
            </a:custGeom>
            <a:noFill/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2493168" y="2008188"/>
            <a:ext cx="7192963" cy="1338928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4000"/>
            </a:lvl1pPr>
          </a:lstStyle>
          <a:p>
            <a:pPr lvl="0"/>
            <a:r>
              <a:rPr lang="en-US"/>
              <a:t>Click to add title</a:t>
            </a:r>
            <a:endParaRPr lang="en-US"/>
          </a:p>
        </p:txBody>
      </p:sp>
      <p:sp>
        <p:nvSpPr>
          <p:cNvPr id="25" name="文本占位符 24"/>
          <p:cNvSpPr>
            <a:spLocks noGrp="1"/>
          </p:cNvSpPr>
          <p:nvPr>
            <p:ph type="body" sz="quarter" idx="1" hasCustomPrompt="1"/>
          </p:nvPr>
        </p:nvSpPr>
        <p:spPr>
          <a:xfrm>
            <a:off x="2493168" y="3358969"/>
            <a:ext cx="7192963" cy="110499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lnSpc>
                <a:spcPct val="120000"/>
              </a:lnSpc>
              <a:buFont typeface="+mj-lt"/>
              <a:buNone/>
              <a:defRPr sz="20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A813-B2FD-42E1-9222-83B574E99074}" type="datetime1">
              <a:rPr lang="zh-CN" altLang="en-US" smtClean="0"/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OfficePLUS</a:t>
            </a:r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en-US" altLang="zh-CN" smtClean="0"/>
            </a:fld>
            <a:endParaRPr lang="en-US" altLang="zh-CN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title</a:t>
            </a:r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1146-E542-4D4E-B8E9-6919A11DDD48}" type="slidenum">
              <a:rPr lang="en-US" smtClean="0"/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-3628" y="0"/>
            <a:ext cx="12195628" cy="6858000"/>
            <a:chOff x="-3629" y="-1"/>
            <a:chExt cx="12195628" cy="6858000"/>
          </a:xfrm>
        </p:grpSpPr>
      </p:grp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00100" y="1605286"/>
            <a:ext cx="1922161" cy="864515"/>
          </a:xfrm>
          <a:prstGeom prst="rect">
            <a:avLst/>
          </a:prstGeom>
          <a:noFill/>
        </p:spPr>
        <p:txBody>
          <a:bodyPr anchor="t" anchorCtr="0">
            <a:normAutofit/>
          </a:bodyPr>
          <a:lstStyle>
            <a:lvl1pPr algn="r">
              <a:defRPr sz="2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Agenda</a:t>
            </a:r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sz="quarter" idx="1" hasCustomPrompt="1"/>
          </p:nvPr>
        </p:nvSpPr>
        <p:spPr>
          <a:xfrm>
            <a:off x="2970378" y="1605286"/>
            <a:ext cx="7253122" cy="4071936"/>
          </a:xfrm>
        </p:spPr>
        <p:txBody>
          <a:bodyPr numCol="1"/>
          <a:lstStyle>
            <a:lvl1pPr marL="342900" indent="-342900">
              <a:lnSpc>
                <a:spcPct val="100000"/>
              </a:lnSpc>
              <a:buFont typeface="+mj-lt"/>
              <a:buAutoNum type="arabicPeriod"/>
              <a:defRPr/>
            </a:lvl1pPr>
            <a:lvl2pPr marL="800100" indent="-342900">
              <a:lnSpc>
                <a:spcPct val="100000"/>
              </a:lnSpc>
              <a:buFont typeface="+mj-ea"/>
              <a:buAutoNum type="circleNumDbPlain"/>
              <a:defRPr/>
            </a:lvl2pPr>
            <a:lvl3pPr marL="1257300" indent="-342900">
              <a:lnSpc>
                <a:spcPct val="100000"/>
              </a:lnSpc>
              <a:buFont typeface="+mj-lt"/>
              <a:buAutoNum type="alphaLcParenR"/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add text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1146-E542-4D4E-B8E9-6919A11DDD48}" type="slidenum">
              <a:rPr lang="en-US" smtClean="0"/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1146-E542-4D4E-B8E9-6919A11DDD48}" type="slidenum">
              <a:rPr lang="en-US" smtClean="0"/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3" name="组合 2"/>
            <p:cNvGrpSpPr/>
            <p:nvPr/>
          </p:nvGrpSpPr>
          <p:grpSpPr>
            <a:xfrm>
              <a:off x="0" y="0"/>
              <a:ext cx="3243263" cy="2366962"/>
              <a:chOff x="266700" y="284162"/>
              <a:chExt cx="3243263" cy="2366962"/>
            </a:xfrm>
          </p:grpSpPr>
          <p:sp>
            <p:nvSpPr>
              <p:cNvPr id="74" name="任意多边形: 形状 73"/>
              <p:cNvSpPr/>
              <p:nvPr/>
            </p:nvSpPr>
            <p:spPr bwMode="auto">
              <a:xfrm>
                <a:off x="266700" y="284162"/>
                <a:ext cx="3243263" cy="1692275"/>
              </a:xfrm>
              <a:custGeom>
                <a:avLst/>
                <a:gdLst>
                  <a:gd name="T0" fmla="*/ 634 w 1039"/>
                  <a:gd name="T1" fmla="*/ 438 h 542"/>
                  <a:gd name="T2" fmla="*/ 505 w 1039"/>
                  <a:gd name="T3" fmla="*/ 392 h 542"/>
                  <a:gd name="T4" fmla="*/ 369 w 1039"/>
                  <a:gd name="T5" fmla="*/ 425 h 542"/>
                  <a:gd name="T6" fmla="*/ 317 w 1039"/>
                  <a:gd name="T7" fmla="*/ 463 h 542"/>
                  <a:gd name="T8" fmla="*/ 74 w 1039"/>
                  <a:gd name="T9" fmla="*/ 542 h 542"/>
                  <a:gd name="T10" fmla="*/ 0 w 1039"/>
                  <a:gd name="T11" fmla="*/ 542 h 542"/>
                  <a:gd name="T12" fmla="*/ 0 w 1039"/>
                  <a:gd name="T13" fmla="*/ 0 h 542"/>
                  <a:gd name="T14" fmla="*/ 1039 w 1039"/>
                  <a:gd name="T15" fmla="*/ 0 h 542"/>
                  <a:gd name="T16" fmla="*/ 1039 w 1039"/>
                  <a:gd name="T17" fmla="*/ 132 h 542"/>
                  <a:gd name="T18" fmla="*/ 634 w 1039"/>
                  <a:gd name="T19" fmla="*/ 438 h 5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39" h="542">
                    <a:moveTo>
                      <a:pt x="634" y="438"/>
                    </a:moveTo>
                    <a:cubicBezTo>
                      <a:pt x="505" y="392"/>
                      <a:pt x="505" y="392"/>
                      <a:pt x="505" y="392"/>
                    </a:cubicBezTo>
                    <a:cubicBezTo>
                      <a:pt x="457" y="375"/>
                      <a:pt x="403" y="388"/>
                      <a:pt x="369" y="425"/>
                    </a:cubicBezTo>
                    <a:cubicBezTo>
                      <a:pt x="317" y="463"/>
                      <a:pt x="317" y="463"/>
                      <a:pt x="317" y="463"/>
                    </a:cubicBezTo>
                    <a:cubicBezTo>
                      <a:pt x="246" y="514"/>
                      <a:pt x="161" y="541"/>
                      <a:pt x="74" y="542"/>
                    </a:cubicBezTo>
                    <a:cubicBezTo>
                      <a:pt x="0" y="542"/>
                      <a:pt x="0" y="542"/>
                      <a:pt x="0" y="54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039" y="0"/>
                      <a:pt x="1039" y="0"/>
                      <a:pt x="1039" y="0"/>
                    </a:cubicBezTo>
                    <a:cubicBezTo>
                      <a:pt x="1039" y="132"/>
                      <a:pt x="1039" y="132"/>
                      <a:pt x="1039" y="132"/>
                    </a:cubicBezTo>
                    <a:cubicBezTo>
                      <a:pt x="1039" y="343"/>
                      <a:pt x="837" y="496"/>
                      <a:pt x="634" y="43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5" name="任意多边形: 形状 74"/>
              <p:cNvSpPr/>
              <p:nvPr/>
            </p:nvSpPr>
            <p:spPr bwMode="auto">
              <a:xfrm>
                <a:off x="935038" y="1704974"/>
                <a:ext cx="1425575" cy="946150"/>
              </a:xfrm>
              <a:custGeom>
                <a:avLst/>
                <a:gdLst>
                  <a:gd name="T0" fmla="*/ 60 w 457"/>
                  <a:gd name="T1" fmla="*/ 106 h 303"/>
                  <a:gd name="T2" fmla="*/ 60 w 457"/>
                  <a:gd name="T3" fmla="*/ 106 h 303"/>
                  <a:gd name="T4" fmla="*/ 214 w 457"/>
                  <a:gd name="T5" fmla="*/ 17 h 303"/>
                  <a:gd name="T6" fmla="*/ 262 w 457"/>
                  <a:gd name="T7" fmla="*/ 10 h 303"/>
                  <a:gd name="T8" fmla="*/ 426 w 457"/>
                  <a:gd name="T9" fmla="*/ 80 h 303"/>
                  <a:gd name="T10" fmla="*/ 431 w 457"/>
                  <a:gd name="T11" fmla="*/ 87 h 303"/>
                  <a:gd name="T12" fmla="*/ 418 w 457"/>
                  <a:gd name="T13" fmla="*/ 214 h 303"/>
                  <a:gd name="T14" fmla="*/ 418 w 457"/>
                  <a:gd name="T15" fmla="*/ 214 h 303"/>
                  <a:gd name="T16" fmla="*/ 194 w 457"/>
                  <a:gd name="T17" fmla="*/ 298 h 303"/>
                  <a:gd name="T18" fmla="*/ 142 w 457"/>
                  <a:gd name="T19" fmla="*/ 295 h 303"/>
                  <a:gd name="T20" fmla="*/ 60 w 457"/>
                  <a:gd name="T21" fmla="*/ 106 h 3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57" h="303">
                    <a:moveTo>
                      <a:pt x="60" y="106"/>
                    </a:moveTo>
                    <a:cubicBezTo>
                      <a:pt x="60" y="106"/>
                      <a:pt x="60" y="106"/>
                      <a:pt x="60" y="106"/>
                    </a:cubicBezTo>
                    <a:cubicBezTo>
                      <a:pt x="99" y="59"/>
                      <a:pt x="154" y="27"/>
                      <a:pt x="214" y="17"/>
                    </a:cubicBezTo>
                    <a:cubicBezTo>
                      <a:pt x="262" y="10"/>
                      <a:pt x="262" y="10"/>
                      <a:pt x="262" y="10"/>
                    </a:cubicBezTo>
                    <a:cubicBezTo>
                      <a:pt x="326" y="0"/>
                      <a:pt x="390" y="27"/>
                      <a:pt x="426" y="80"/>
                    </a:cubicBezTo>
                    <a:cubicBezTo>
                      <a:pt x="431" y="87"/>
                      <a:pt x="431" y="87"/>
                      <a:pt x="431" y="87"/>
                    </a:cubicBezTo>
                    <a:cubicBezTo>
                      <a:pt x="457" y="127"/>
                      <a:pt x="452" y="180"/>
                      <a:pt x="418" y="214"/>
                    </a:cubicBezTo>
                    <a:cubicBezTo>
                      <a:pt x="418" y="214"/>
                      <a:pt x="418" y="214"/>
                      <a:pt x="418" y="214"/>
                    </a:cubicBezTo>
                    <a:cubicBezTo>
                      <a:pt x="359" y="272"/>
                      <a:pt x="277" y="303"/>
                      <a:pt x="194" y="298"/>
                    </a:cubicBezTo>
                    <a:cubicBezTo>
                      <a:pt x="142" y="295"/>
                      <a:pt x="142" y="295"/>
                      <a:pt x="142" y="295"/>
                    </a:cubicBezTo>
                    <a:cubicBezTo>
                      <a:pt x="48" y="289"/>
                      <a:pt x="0" y="179"/>
                      <a:pt x="60" y="10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grpSp>
            <p:nvGrpSpPr>
              <p:cNvPr id="76" name="组合 75"/>
              <p:cNvGrpSpPr/>
              <p:nvPr/>
            </p:nvGrpSpPr>
            <p:grpSpPr>
              <a:xfrm>
                <a:off x="741363" y="555624"/>
                <a:ext cx="1738312" cy="1973263"/>
                <a:chOff x="741363" y="555624"/>
                <a:chExt cx="1738312" cy="1973263"/>
              </a:xfrm>
            </p:grpSpPr>
            <p:sp>
              <p:nvSpPr>
                <p:cNvPr id="77" name="任意多边形: 形状 76"/>
                <p:cNvSpPr/>
                <p:nvPr/>
              </p:nvSpPr>
              <p:spPr bwMode="auto">
                <a:xfrm>
                  <a:off x="741363" y="555624"/>
                  <a:ext cx="1628775" cy="1973263"/>
                </a:xfrm>
                <a:custGeom>
                  <a:avLst/>
                  <a:gdLst>
                    <a:gd name="T0" fmla="*/ 0 w 522"/>
                    <a:gd name="T1" fmla="*/ 0 h 632"/>
                    <a:gd name="T2" fmla="*/ 282 w 522"/>
                    <a:gd name="T3" fmla="*/ 359 h 632"/>
                    <a:gd name="T4" fmla="*/ 522 w 522"/>
                    <a:gd name="T5" fmla="*/ 632 h 6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22" h="632">
                      <a:moveTo>
                        <a:pt x="0" y="0"/>
                      </a:moveTo>
                      <a:cubicBezTo>
                        <a:pt x="0" y="0"/>
                        <a:pt x="215" y="177"/>
                        <a:pt x="282" y="359"/>
                      </a:cubicBezTo>
                      <a:cubicBezTo>
                        <a:pt x="282" y="359"/>
                        <a:pt x="388" y="553"/>
                        <a:pt x="522" y="632"/>
                      </a:cubicBez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8" name="任意多边形: 形状 77"/>
                <p:cNvSpPr/>
                <p:nvPr/>
              </p:nvSpPr>
              <p:spPr bwMode="auto">
                <a:xfrm>
                  <a:off x="751743" y="696045"/>
                  <a:ext cx="1377134" cy="974846"/>
                </a:xfrm>
                <a:custGeom>
                  <a:avLst/>
                  <a:gdLst>
                    <a:gd name="T0" fmla="*/ 50 w 482"/>
                    <a:gd name="T1" fmla="*/ 397 h 397"/>
                    <a:gd name="T2" fmla="*/ 167 w 482"/>
                    <a:gd name="T3" fmla="*/ 169 h 397"/>
                    <a:gd name="T4" fmla="*/ 482 w 482"/>
                    <a:gd name="T5" fmla="*/ 161 h 397"/>
                    <a:gd name="connsiteX0" fmla="*/ 146 w 9088"/>
                    <a:gd name="connsiteY0" fmla="*/ 7620 h 7620"/>
                    <a:gd name="connsiteX1" fmla="*/ 2574 w 9088"/>
                    <a:gd name="connsiteY1" fmla="*/ 1877 h 7620"/>
                    <a:gd name="connsiteX2" fmla="*/ 9088 w 9088"/>
                    <a:gd name="connsiteY2" fmla="*/ 1777 h 7620"/>
                    <a:gd name="connsiteX0-1" fmla="*/ 160 w 9999"/>
                    <a:gd name="connsiteY0-2" fmla="*/ 10149 h 10149"/>
                    <a:gd name="connsiteX1-3" fmla="*/ 2831 w 9999"/>
                    <a:gd name="connsiteY1-4" fmla="*/ 2612 h 10149"/>
                    <a:gd name="connsiteX2-5" fmla="*/ 9999 w 9999"/>
                    <a:gd name="connsiteY2-6" fmla="*/ 2481 h 10149"/>
                    <a:gd name="connsiteX0-7" fmla="*/ 160 w 10052"/>
                    <a:gd name="connsiteY0-8" fmla="*/ 10074 h 10074"/>
                    <a:gd name="connsiteX1-9" fmla="*/ 2831 w 10052"/>
                    <a:gd name="connsiteY1-10" fmla="*/ 2648 h 10074"/>
                    <a:gd name="connsiteX2-11" fmla="*/ 10052 w 10052"/>
                    <a:gd name="connsiteY2-12" fmla="*/ 2420 h 10074"/>
                    <a:gd name="connsiteX0-13" fmla="*/ 160 w 10000"/>
                    <a:gd name="connsiteY0-14" fmla="*/ 10037 h 10037"/>
                    <a:gd name="connsiteX1-15" fmla="*/ 2831 w 10000"/>
                    <a:gd name="connsiteY1-16" fmla="*/ 2611 h 10037"/>
                    <a:gd name="connsiteX2-17" fmla="*/ 10000 w 10000"/>
                    <a:gd name="connsiteY2-18" fmla="*/ 2433 h 10037"/>
                    <a:gd name="connsiteX0-19" fmla="*/ 160 w 10035"/>
                    <a:gd name="connsiteY0-20" fmla="*/ 10092 h 10092"/>
                    <a:gd name="connsiteX1-21" fmla="*/ 2831 w 10035"/>
                    <a:gd name="connsiteY1-22" fmla="*/ 2666 h 10092"/>
                    <a:gd name="connsiteX2-23" fmla="*/ 10035 w 10035"/>
                    <a:gd name="connsiteY2-24" fmla="*/ 2413 h 10092"/>
                    <a:gd name="connsiteX0-25" fmla="*/ 143 w 10070"/>
                    <a:gd name="connsiteY0-26" fmla="*/ 10167 h 10167"/>
                    <a:gd name="connsiteX1-27" fmla="*/ 2866 w 10070"/>
                    <a:gd name="connsiteY1-28" fmla="*/ 2666 h 10167"/>
                    <a:gd name="connsiteX2-29" fmla="*/ 10070 w 10070"/>
                    <a:gd name="connsiteY2-30" fmla="*/ 2413 h 10167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</a:cxnLst>
                  <a:rect l="l" t="t" r="r" b="b"/>
                  <a:pathLst>
                    <a:path w="10070" h="10167">
                      <a:moveTo>
                        <a:pt x="143" y="10167"/>
                      </a:moveTo>
                      <a:cubicBezTo>
                        <a:pt x="143" y="10167"/>
                        <a:pt x="-946" y="4718"/>
                        <a:pt x="2866" y="2666"/>
                      </a:cubicBezTo>
                      <a:cubicBezTo>
                        <a:pt x="2866" y="2666"/>
                        <a:pt x="5565" y="-3162"/>
                        <a:pt x="10070" y="2413"/>
                      </a:cubicBez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9" name="任意多边形: 形状 78"/>
                <p:cNvSpPr/>
                <p:nvPr/>
              </p:nvSpPr>
              <p:spPr bwMode="auto">
                <a:xfrm>
                  <a:off x="1228725" y="1701799"/>
                  <a:ext cx="404813" cy="496888"/>
                </a:xfrm>
                <a:custGeom>
                  <a:avLst/>
                  <a:gdLst>
                    <a:gd name="T0" fmla="*/ 0 w 130"/>
                    <a:gd name="T1" fmla="*/ 159 h 159"/>
                    <a:gd name="T2" fmla="*/ 130 w 130"/>
                    <a:gd name="T3" fmla="*/ 0 h 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30" h="159">
                      <a:moveTo>
                        <a:pt x="0" y="159"/>
                      </a:moveTo>
                      <a:cubicBezTo>
                        <a:pt x="0" y="159"/>
                        <a:pt x="27" y="34"/>
                        <a:pt x="130" y="0"/>
                      </a:cubicBez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0" name="任意多边形: 形状 79"/>
                <p:cNvSpPr/>
                <p:nvPr/>
              </p:nvSpPr>
              <p:spPr bwMode="auto">
                <a:xfrm>
                  <a:off x="1574800" y="1401762"/>
                  <a:ext cx="827088" cy="587375"/>
                </a:xfrm>
                <a:custGeom>
                  <a:avLst/>
                  <a:gdLst>
                    <a:gd name="T0" fmla="*/ 0 w 265"/>
                    <a:gd name="T1" fmla="*/ 57 h 188"/>
                    <a:gd name="T2" fmla="*/ 265 w 265"/>
                    <a:gd name="T3" fmla="*/ 188 h 1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65" h="188">
                      <a:moveTo>
                        <a:pt x="0" y="57"/>
                      </a:moveTo>
                      <a:cubicBezTo>
                        <a:pt x="0" y="57"/>
                        <a:pt x="144" y="0"/>
                        <a:pt x="265" y="188"/>
                      </a:cubicBez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1" name="任意多边形: 形状 80"/>
                <p:cNvSpPr/>
                <p:nvPr/>
              </p:nvSpPr>
              <p:spPr bwMode="auto">
                <a:xfrm>
                  <a:off x="1731559" y="1959342"/>
                  <a:ext cx="748116" cy="545097"/>
                </a:xfrm>
                <a:custGeom>
                  <a:avLst/>
                  <a:gdLst>
                    <a:gd name="T0" fmla="*/ 92 w 257"/>
                    <a:gd name="T1" fmla="*/ 173 h 173"/>
                    <a:gd name="T2" fmla="*/ 73 w 257"/>
                    <a:gd name="T3" fmla="*/ 25 h 173"/>
                    <a:gd name="T4" fmla="*/ 257 w 257"/>
                    <a:gd name="T5" fmla="*/ 106 h 173"/>
                    <a:gd name="connsiteX0" fmla="*/ 2034 w 8210"/>
                    <a:gd name="connsiteY0" fmla="*/ 8859 h 8859"/>
                    <a:gd name="connsiteX1" fmla="*/ 1050 w 8210"/>
                    <a:gd name="connsiteY1" fmla="*/ 149 h 8859"/>
                    <a:gd name="connsiteX2" fmla="*/ 8210 w 8210"/>
                    <a:gd name="connsiteY2" fmla="*/ 4831 h 88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210" h="8859">
                      <a:moveTo>
                        <a:pt x="2034" y="8859"/>
                      </a:moveTo>
                      <a:cubicBezTo>
                        <a:pt x="2034" y="8859"/>
                        <a:pt x="-1790" y="2692"/>
                        <a:pt x="1050" y="149"/>
                      </a:cubicBezTo>
                      <a:cubicBezTo>
                        <a:pt x="1050" y="149"/>
                        <a:pt x="4552" y="-1296"/>
                        <a:pt x="8210" y="4831"/>
                      </a:cubicBez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2" name="任意多边形: 形状 81"/>
                <p:cNvSpPr/>
                <p:nvPr/>
              </p:nvSpPr>
              <p:spPr bwMode="auto">
                <a:xfrm>
                  <a:off x="1377950" y="801687"/>
                  <a:ext cx="930275" cy="674688"/>
                </a:xfrm>
                <a:custGeom>
                  <a:avLst/>
                  <a:gdLst>
                    <a:gd name="T0" fmla="*/ 0 w 298"/>
                    <a:gd name="T1" fmla="*/ 139 h 216"/>
                    <a:gd name="T2" fmla="*/ 298 w 298"/>
                    <a:gd name="T3" fmla="*/ 216 h 2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98" h="216">
                      <a:moveTo>
                        <a:pt x="0" y="139"/>
                      </a:moveTo>
                      <a:cubicBezTo>
                        <a:pt x="0" y="139"/>
                        <a:pt x="136" y="0"/>
                        <a:pt x="298" y="216"/>
                      </a:cubicBez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3" name="任意多边形: 形状 82"/>
                <p:cNvSpPr/>
                <p:nvPr/>
              </p:nvSpPr>
              <p:spPr bwMode="auto">
                <a:xfrm>
                  <a:off x="1119188" y="1660524"/>
                  <a:ext cx="255588" cy="287338"/>
                </a:xfrm>
                <a:custGeom>
                  <a:avLst/>
                  <a:gdLst>
                    <a:gd name="T0" fmla="*/ 64 w 82"/>
                    <a:gd name="T1" fmla="*/ 64 h 92"/>
                    <a:gd name="T2" fmla="*/ 13 w 82"/>
                    <a:gd name="T3" fmla="*/ 82 h 92"/>
                    <a:gd name="T4" fmla="*/ 18 w 82"/>
                    <a:gd name="T5" fmla="*/ 28 h 92"/>
                    <a:gd name="T6" fmla="*/ 69 w 82"/>
                    <a:gd name="T7" fmla="*/ 9 h 92"/>
                    <a:gd name="T8" fmla="*/ 64 w 82"/>
                    <a:gd name="T9" fmla="*/ 64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92">
                      <a:moveTo>
                        <a:pt x="64" y="64"/>
                      </a:moveTo>
                      <a:cubicBezTo>
                        <a:pt x="48" y="84"/>
                        <a:pt x="25" y="92"/>
                        <a:pt x="13" y="82"/>
                      </a:cubicBezTo>
                      <a:cubicBezTo>
                        <a:pt x="0" y="72"/>
                        <a:pt x="3" y="48"/>
                        <a:pt x="18" y="28"/>
                      </a:cubicBezTo>
                      <a:cubicBezTo>
                        <a:pt x="34" y="8"/>
                        <a:pt x="57" y="0"/>
                        <a:pt x="69" y="9"/>
                      </a:cubicBezTo>
                      <a:cubicBezTo>
                        <a:pt x="82" y="19"/>
                        <a:pt x="80" y="43"/>
                        <a:pt x="64" y="64"/>
                      </a:cubicBezTo>
                      <a:close/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4" name="任意多边形: 形状 83"/>
                <p:cNvSpPr/>
                <p:nvPr/>
              </p:nvSpPr>
              <p:spPr bwMode="auto">
                <a:xfrm>
                  <a:off x="1533525" y="1176337"/>
                  <a:ext cx="374650" cy="244475"/>
                </a:xfrm>
                <a:custGeom>
                  <a:avLst/>
                  <a:gdLst>
                    <a:gd name="T0" fmla="*/ 56 w 120"/>
                    <a:gd name="T1" fmla="*/ 74 h 78"/>
                    <a:gd name="T2" fmla="*/ 2 w 120"/>
                    <a:gd name="T3" fmla="*/ 32 h 78"/>
                    <a:gd name="T4" fmla="*/ 64 w 120"/>
                    <a:gd name="T5" fmla="*/ 4 h 78"/>
                    <a:gd name="T6" fmla="*/ 118 w 120"/>
                    <a:gd name="T7" fmla="*/ 46 h 78"/>
                    <a:gd name="T8" fmla="*/ 56 w 120"/>
                    <a:gd name="T9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78">
                      <a:moveTo>
                        <a:pt x="56" y="74"/>
                      </a:moveTo>
                      <a:cubicBezTo>
                        <a:pt x="24" y="71"/>
                        <a:pt x="0" y="52"/>
                        <a:pt x="2" y="32"/>
                      </a:cubicBezTo>
                      <a:cubicBezTo>
                        <a:pt x="5" y="13"/>
                        <a:pt x="32" y="0"/>
                        <a:pt x="64" y="4"/>
                      </a:cubicBezTo>
                      <a:cubicBezTo>
                        <a:pt x="96" y="8"/>
                        <a:pt x="120" y="27"/>
                        <a:pt x="118" y="46"/>
                      </a:cubicBezTo>
                      <a:cubicBezTo>
                        <a:pt x="116" y="66"/>
                        <a:pt x="88" y="78"/>
                        <a:pt x="56" y="74"/>
                      </a:cubicBezTo>
                      <a:close/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6" name="组合 5"/>
            <p:cNvGrpSpPr/>
            <p:nvPr/>
          </p:nvGrpSpPr>
          <p:grpSpPr>
            <a:xfrm>
              <a:off x="0" y="3749675"/>
              <a:ext cx="2546350" cy="3108325"/>
              <a:chOff x="266700" y="3913187"/>
              <a:chExt cx="2546350" cy="3108325"/>
            </a:xfrm>
          </p:grpSpPr>
          <p:sp>
            <p:nvSpPr>
              <p:cNvPr id="72" name="任意多边形: 形状 71"/>
              <p:cNvSpPr/>
              <p:nvPr/>
            </p:nvSpPr>
            <p:spPr bwMode="auto">
              <a:xfrm>
                <a:off x="266700" y="4459287"/>
                <a:ext cx="2546350" cy="2562225"/>
              </a:xfrm>
              <a:custGeom>
                <a:avLst/>
                <a:gdLst>
                  <a:gd name="T0" fmla="*/ 816 w 816"/>
                  <a:gd name="T1" fmla="*/ 820 h 820"/>
                  <a:gd name="T2" fmla="*/ 0 w 816"/>
                  <a:gd name="T3" fmla="*/ 820 h 820"/>
                  <a:gd name="T4" fmla="*/ 0 w 816"/>
                  <a:gd name="T5" fmla="*/ 0 h 820"/>
                  <a:gd name="T6" fmla="*/ 62 w 816"/>
                  <a:gd name="T7" fmla="*/ 21 h 820"/>
                  <a:gd name="T8" fmla="*/ 183 w 816"/>
                  <a:gd name="T9" fmla="*/ 131 h 820"/>
                  <a:gd name="T10" fmla="*/ 290 w 816"/>
                  <a:gd name="T11" fmla="*/ 362 h 820"/>
                  <a:gd name="T12" fmla="*/ 557 w 816"/>
                  <a:gd name="T13" fmla="*/ 567 h 820"/>
                  <a:gd name="T14" fmla="*/ 595 w 816"/>
                  <a:gd name="T15" fmla="*/ 574 h 820"/>
                  <a:gd name="T16" fmla="*/ 816 w 816"/>
                  <a:gd name="T17" fmla="*/ 785 h 820"/>
                  <a:gd name="T18" fmla="*/ 816 w 816"/>
                  <a:gd name="T19" fmla="*/ 820 h 8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16" h="820">
                    <a:moveTo>
                      <a:pt x="816" y="820"/>
                    </a:moveTo>
                    <a:cubicBezTo>
                      <a:pt x="0" y="820"/>
                      <a:pt x="0" y="820"/>
                      <a:pt x="0" y="82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62" y="21"/>
                      <a:pt x="62" y="21"/>
                      <a:pt x="62" y="21"/>
                    </a:cubicBezTo>
                    <a:cubicBezTo>
                      <a:pt x="116" y="40"/>
                      <a:pt x="160" y="79"/>
                      <a:pt x="183" y="131"/>
                    </a:cubicBezTo>
                    <a:cubicBezTo>
                      <a:pt x="290" y="362"/>
                      <a:pt x="290" y="362"/>
                      <a:pt x="290" y="362"/>
                    </a:cubicBezTo>
                    <a:cubicBezTo>
                      <a:pt x="340" y="470"/>
                      <a:pt x="440" y="547"/>
                      <a:pt x="557" y="567"/>
                    </a:cubicBezTo>
                    <a:cubicBezTo>
                      <a:pt x="595" y="574"/>
                      <a:pt x="595" y="574"/>
                      <a:pt x="595" y="574"/>
                    </a:cubicBezTo>
                    <a:cubicBezTo>
                      <a:pt x="715" y="568"/>
                      <a:pt x="816" y="664"/>
                      <a:pt x="816" y="785"/>
                    </a:cubicBezTo>
                    <a:lnTo>
                      <a:pt x="816" y="82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3" name="任意多边形: 形状 72"/>
              <p:cNvSpPr/>
              <p:nvPr/>
            </p:nvSpPr>
            <p:spPr bwMode="auto">
              <a:xfrm>
                <a:off x="266700" y="3913187"/>
                <a:ext cx="2403475" cy="3108325"/>
              </a:xfrm>
              <a:custGeom>
                <a:avLst/>
                <a:gdLst>
                  <a:gd name="T0" fmla="*/ 0 w 770"/>
                  <a:gd name="T1" fmla="*/ 0 h 995"/>
                  <a:gd name="T2" fmla="*/ 13 w 770"/>
                  <a:gd name="T3" fmla="*/ 3 h 995"/>
                  <a:gd name="T4" fmla="*/ 189 w 770"/>
                  <a:gd name="T5" fmla="*/ 248 h 995"/>
                  <a:gd name="T6" fmla="*/ 189 w 770"/>
                  <a:gd name="T7" fmla="*/ 248 h 995"/>
                  <a:gd name="T8" fmla="*/ 403 w 770"/>
                  <a:gd name="T9" fmla="*/ 533 h 995"/>
                  <a:gd name="T10" fmla="*/ 583 w 770"/>
                  <a:gd name="T11" fmla="*/ 576 h 995"/>
                  <a:gd name="T12" fmla="*/ 654 w 770"/>
                  <a:gd name="T13" fmla="*/ 749 h 995"/>
                  <a:gd name="T14" fmla="*/ 648 w 770"/>
                  <a:gd name="T15" fmla="*/ 759 h 995"/>
                  <a:gd name="T16" fmla="*/ 612 w 770"/>
                  <a:gd name="T17" fmla="*/ 741 h 995"/>
                  <a:gd name="T18" fmla="*/ 612 w 770"/>
                  <a:gd name="T19" fmla="*/ 741 h 995"/>
                  <a:gd name="T20" fmla="*/ 641 w 770"/>
                  <a:gd name="T21" fmla="*/ 724 h 995"/>
                  <a:gd name="T22" fmla="*/ 659 w 770"/>
                  <a:gd name="T23" fmla="*/ 731 h 995"/>
                  <a:gd name="T24" fmla="*/ 752 w 770"/>
                  <a:gd name="T25" fmla="*/ 837 h 995"/>
                  <a:gd name="T26" fmla="*/ 770 w 770"/>
                  <a:gd name="T27" fmla="*/ 995 h 9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70" h="995">
                    <a:moveTo>
                      <a:pt x="0" y="0"/>
                    </a:moveTo>
                    <a:cubicBezTo>
                      <a:pt x="13" y="3"/>
                      <a:pt x="13" y="3"/>
                      <a:pt x="13" y="3"/>
                    </a:cubicBezTo>
                    <a:cubicBezTo>
                      <a:pt x="121" y="34"/>
                      <a:pt x="194" y="135"/>
                      <a:pt x="189" y="248"/>
                    </a:cubicBezTo>
                    <a:cubicBezTo>
                      <a:pt x="189" y="248"/>
                      <a:pt x="189" y="248"/>
                      <a:pt x="189" y="248"/>
                    </a:cubicBezTo>
                    <a:cubicBezTo>
                      <a:pt x="183" y="382"/>
                      <a:pt x="273" y="501"/>
                      <a:pt x="403" y="533"/>
                    </a:cubicBezTo>
                    <a:cubicBezTo>
                      <a:pt x="583" y="576"/>
                      <a:pt x="583" y="576"/>
                      <a:pt x="583" y="576"/>
                    </a:cubicBezTo>
                    <a:cubicBezTo>
                      <a:pt x="659" y="594"/>
                      <a:pt x="695" y="682"/>
                      <a:pt x="654" y="749"/>
                    </a:cubicBezTo>
                    <a:cubicBezTo>
                      <a:pt x="648" y="759"/>
                      <a:pt x="648" y="759"/>
                      <a:pt x="648" y="759"/>
                    </a:cubicBezTo>
                    <a:cubicBezTo>
                      <a:pt x="633" y="772"/>
                      <a:pt x="610" y="761"/>
                      <a:pt x="612" y="741"/>
                    </a:cubicBezTo>
                    <a:cubicBezTo>
                      <a:pt x="612" y="741"/>
                      <a:pt x="612" y="741"/>
                      <a:pt x="612" y="741"/>
                    </a:cubicBezTo>
                    <a:cubicBezTo>
                      <a:pt x="614" y="727"/>
                      <a:pt x="628" y="719"/>
                      <a:pt x="641" y="724"/>
                    </a:cubicBezTo>
                    <a:cubicBezTo>
                      <a:pt x="659" y="731"/>
                      <a:pt x="659" y="731"/>
                      <a:pt x="659" y="731"/>
                    </a:cubicBezTo>
                    <a:cubicBezTo>
                      <a:pt x="705" y="750"/>
                      <a:pt x="739" y="789"/>
                      <a:pt x="752" y="837"/>
                    </a:cubicBezTo>
                    <a:cubicBezTo>
                      <a:pt x="762" y="875"/>
                      <a:pt x="770" y="927"/>
                      <a:pt x="770" y="995"/>
                    </a:cubicBezTo>
                  </a:path>
                </a:pathLst>
              </a:custGeom>
              <a:noFill/>
              <a:ln w="12700" cap="flat">
                <a:solidFill>
                  <a:schemeClr val="accent3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8" name="组合 7"/>
            <p:cNvGrpSpPr/>
            <p:nvPr/>
          </p:nvGrpSpPr>
          <p:grpSpPr>
            <a:xfrm>
              <a:off x="7062788" y="4767580"/>
              <a:ext cx="5129212" cy="2090420"/>
              <a:chOff x="7062788" y="4767580"/>
              <a:chExt cx="5129212" cy="2090420"/>
            </a:xfrm>
          </p:grpSpPr>
          <p:sp>
            <p:nvSpPr>
              <p:cNvPr id="64" name="任意多边形: 形状 63"/>
              <p:cNvSpPr/>
              <p:nvPr/>
            </p:nvSpPr>
            <p:spPr bwMode="auto">
              <a:xfrm>
                <a:off x="7810500" y="5976937"/>
                <a:ext cx="4381500" cy="881063"/>
              </a:xfrm>
              <a:custGeom>
                <a:avLst/>
                <a:gdLst>
                  <a:gd name="T0" fmla="*/ 1404 w 1404"/>
                  <a:gd name="T1" fmla="*/ 282 h 282"/>
                  <a:gd name="T2" fmla="*/ 0 w 1404"/>
                  <a:gd name="T3" fmla="*/ 282 h 282"/>
                  <a:gd name="T4" fmla="*/ 43 w 1404"/>
                  <a:gd name="T5" fmla="*/ 258 h 282"/>
                  <a:gd name="T6" fmla="*/ 371 w 1404"/>
                  <a:gd name="T7" fmla="*/ 169 h 282"/>
                  <a:gd name="T8" fmla="*/ 570 w 1404"/>
                  <a:gd name="T9" fmla="*/ 165 h 282"/>
                  <a:gd name="T10" fmla="*/ 799 w 1404"/>
                  <a:gd name="T11" fmla="*/ 121 h 282"/>
                  <a:gd name="T12" fmla="*/ 950 w 1404"/>
                  <a:gd name="T13" fmla="*/ 64 h 282"/>
                  <a:gd name="T14" fmla="*/ 1286 w 1404"/>
                  <a:gd name="T15" fmla="*/ 1 h 282"/>
                  <a:gd name="T16" fmla="*/ 1404 w 1404"/>
                  <a:gd name="T17" fmla="*/ 0 h 282"/>
                  <a:gd name="T18" fmla="*/ 1404 w 1404"/>
                  <a:gd name="T19" fmla="*/ 282 h 2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04" h="282">
                    <a:moveTo>
                      <a:pt x="1404" y="282"/>
                    </a:moveTo>
                    <a:cubicBezTo>
                      <a:pt x="0" y="282"/>
                      <a:pt x="0" y="282"/>
                      <a:pt x="0" y="282"/>
                    </a:cubicBezTo>
                    <a:cubicBezTo>
                      <a:pt x="43" y="258"/>
                      <a:pt x="43" y="258"/>
                      <a:pt x="43" y="258"/>
                    </a:cubicBezTo>
                    <a:cubicBezTo>
                      <a:pt x="143" y="201"/>
                      <a:pt x="256" y="170"/>
                      <a:pt x="371" y="169"/>
                    </a:cubicBezTo>
                    <a:cubicBezTo>
                      <a:pt x="570" y="165"/>
                      <a:pt x="570" y="165"/>
                      <a:pt x="570" y="165"/>
                    </a:cubicBezTo>
                    <a:cubicBezTo>
                      <a:pt x="648" y="164"/>
                      <a:pt x="726" y="149"/>
                      <a:pt x="799" y="121"/>
                    </a:cubicBezTo>
                    <a:cubicBezTo>
                      <a:pt x="950" y="64"/>
                      <a:pt x="950" y="64"/>
                      <a:pt x="950" y="64"/>
                    </a:cubicBezTo>
                    <a:cubicBezTo>
                      <a:pt x="1057" y="23"/>
                      <a:pt x="1171" y="2"/>
                      <a:pt x="1286" y="1"/>
                    </a:cubicBezTo>
                    <a:cubicBezTo>
                      <a:pt x="1404" y="0"/>
                      <a:pt x="1404" y="0"/>
                      <a:pt x="1404" y="0"/>
                    </a:cubicBezTo>
                    <a:lnTo>
                      <a:pt x="1404" y="282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5" name="任意多边形: 形状 64"/>
              <p:cNvSpPr/>
              <p:nvPr/>
            </p:nvSpPr>
            <p:spPr bwMode="auto">
              <a:xfrm>
                <a:off x="8685213" y="4767580"/>
                <a:ext cx="2200275" cy="1652588"/>
              </a:xfrm>
              <a:custGeom>
                <a:avLst/>
                <a:gdLst>
                  <a:gd name="T0" fmla="*/ 668 w 705"/>
                  <a:gd name="T1" fmla="*/ 162 h 529"/>
                  <a:gd name="T2" fmla="*/ 420 w 705"/>
                  <a:gd name="T3" fmla="*/ 472 h 529"/>
                  <a:gd name="T4" fmla="*/ 37 w 705"/>
                  <a:gd name="T5" fmla="*/ 367 h 529"/>
                  <a:gd name="T6" fmla="*/ 285 w 705"/>
                  <a:gd name="T7" fmla="*/ 57 h 529"/>
                  <a:gd name="T8" fmla="*/ 668 w 705"/>
                  <a:gd name="T9" fmla="*/ 162 h 5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5" h="529">
                    <a:moveTo>
                      <a:pt x="668" y="162"/>
                    </a:moveTo>
                    <a:cubicBezTo>
                      <a:pt x="705" y="277"/>
                      <a:pt x="594" y="416"/>
                      <a:pt x="420" y="472"/>
                    </a:cubicBezTo>
                    <a:cubicBezTo>
                      <a:pt x="245" y="529"/>
                      <a:pt x="74" y="482"/>
                      <a:pt x="37" y="367"/>
                    </a:cubicBezTo>
                    <a:cubicBezTo>
                      <a:pt x="0" y="252"/>
                      <a:pt x="111" y="114"/>
                      <a:pt x="285" y="57"/>
                    </a:cubicBezTo>
                    <a:cubicBezTo>
                      <a:pt x="460" y="0"/>
                      <a:pt x="631" y="48"/>
                      <a:pt x="668" y="16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grpSp>
            <p:nvGrpSpPr>
              <p:cNvPr id="66" name="组合 65"/>
              <p:cNvGrpSpPr/>
              <p:nvPr/>
            </p:nvGrpSpPr>
            <p:grpSpPr>
              <a:xfrm>
                <a:off x="7062788" y="5175250"/>
                <a:ext cx="1754188" cy="1682750"/>
                <a:chOff x="7143750" y="-2366963"/>
                <a:chExt cx="1754188" cy="1682750"/>
              </a:xfrm>
            </p:grpSpPr>
            <p:sp>
              <p:nvSpPr>
                <p:cNvPr id="67" name="任意多边形: 形状 66"/>
                <p:cNvSpPr/>
                <p:nvPr/>
              </p:nvSpPr>
              <p:spPr bwMode="auto">
                <a:xfrm>
                  <a:off x="7143750" y="-2366963"/>
                  <a:ext cx="1754188" cy="1682750"/>
                </a:xfrm>
                <a:custGeom>
                  <a:avLst/>
                  <a:gdLst>
                    <a:gd name="T0" fmla="*/ 2 w 562"/>
                    <a:gd name="T1" fmla="*/ 537 h 539"/>
                    <a:gd name="T2" fmla="*/ 1 w 562"/>
                    <a:gd name="T3" fmla="*/ 482 h 539"/>
                    <a:gd name="T4" fmla="*/ 18 w 562"/>
                    <a:gd name="T5" fmla="*/ 447 h 539"/>
                    <a:gd name="T6" fmla="*/ 18 w 562"/>
                    <a:gd name="T7" fmla="*/ 447 h 539"/>
                    <a:gd name="T8" fmla="*/ 35 w 562"/>
                    <a:gd name="T9" fmla="*/ 415 h 539"/>
                    <a:gd name="T10" fmla="*/ 40 w 562"/>
                    <a:gd name="T11" fmla="*/ 349 h 539"/>
                    <a:gd name="T12" fmla="*/ 97 w 562"/>
                    <a:gd name="T13" fmla="*/ 266 h 539"/>
                    <a:gd name="T14" fmla="*/ 97 w 562"/>
                    <a:gd name="T15" fmla="*/ 266 h 539"/>
                    <a:gd name="T16" fmla="*/ 146 w 562"/>
                    <a:gd name="T17" fmla="*/ 213 h 539"/>
                    <a:gd name="T18" fmla="*/ 159 w 562"/>
                    <a:gd name="T19" fmla="*/ 182 h 539"/>
                    <a:gd name="T20" fmla="*/ 265 w 562"/>
                    <a:gd name="T21" fmla="*/ 108 h 539"/>
                    <a:gd name="T22" fmla="*/ 265 w 562"/>
                    <a:gd name="T23" fmla="*/ 108 h 539"/>
                    <a:gd name="T24" fmla="*/ 310 w 562"/>
                    <a:gd name="T25" fmla="*/ 91 h 539"/>
                    <a:gd name="T26" fmla="*/ 562 w 562"/>
                    <a:gd name="T27" fmla="*/ 26 h 539"/>
                    <a:gd name="T28" fmla="*/ 493 w 562"/>
                    <a:gd name="T29" fmla="*/ 116 h 539"/>
                    <a:gd name="T30" fmla="*/ 491 w 562"/>
                    <a:gd name="T31" fmla="*/ 139 h 539"/>
                    <a:gd name="T32" fmla="*/ 487 w 562"/>
                    <a:gd name="T33" fmla="*/ 165 h 539"/>
                    <a:gd name="T34" fmla="*/ 415 w 562"/>
                    <a:gd name="T35" fmla="*/ 276 h 539"/>
                    <a:gd name="T36" fmla="*/ 356 w 562"/>
                    <a:gd name="T37" fmla="*/ 315 h 539"/>
                    <a:gd name="T38" fmla="*/ 293 w 562"/>
                    <a:gd name="T39" fmla="*/ 404 h 539"/>
                    <a:gd name="T40" fmla="*/ 283 w 562"/>
                    <a:gd name="T41" fmla="*/ 447 h 539"/>
                    <a:gd name="T42" fmla="*/ 224 w 562"/>
                    <a:gd name="T43" fmla="*/ 539 h 539"/>
                    <a:gd name="T44" fmla="*/ 224 w 562"/>
                    <a:gd name="T45" fmla="*/ 539 h 5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562" h="539">
                      <a:moveTo>
                        <a:pt x="2" y="537"/>
                      </a:moveTo>
                      <a:cubicBezTo>
                        <a:pt x="1" y="482"/>
                        <a:pt x="1" y="482"/>
                        <a:pt x="1" y="482"/>
                      </a:cubicBezTo>
                      <a:cubicBezTo>
                        <a:pt x="0" y="468"/>
                        <a:pt x="7" y="455"/>
                        <a:pt x="18" y="447"/>
                      </a:cubicBezTo>
                      <a:cubicBezTo>
                        <a:pt x="18" y="447"/>
                        <a:pt x="18" y="447"/>
                        <a:pt x="18" y="447"/>
                      </a:cubicBezTo>
                      <a:cubicBezTo>
                        <a:pt x="28" y="439"/>
                        <a:pt x="34" y="428"/>
                        <a:pt x="35" y="415"/>
                      </a:cubicBezTo>
                      <a:cubicBezTo>
                        <a:pt x="40" y="349"/>
                        <a:pt x="40" y="349"/>
                        <a:pt x="40" y="349"/>
                      </a:cubicBezTo>
                      <a:cubicBezTo>
                        <a:pt x="42" y="313"/>
                        <a:pt x="64" y="281"/>
                        <a:pt x="97" y="266"/>
                      </a:cubicBezTo>
                      <a:cubicBezTo>
                        <a:pt x="97" y="266"/>
                        <a:pt x="97" y="266"/>
                        <a:pt x="97" y="266"/>
                      </a:cubicBezTo>
                      <a:cubicBezTo>
                        <a:pt x="119" y="255"/>
                        <a:pt x="137" y="236"/>
                        <a:pt x="146" y="213"/>
                      </a:cubicBezTo>
                      <a:cubicBezTo>
                        <a:pt x="159" y="182"/>
                        <a:pt x="159" y="182"/>
                        <a:pt x="159" y="182"/>
                      </a:cubicBezTo>
                      <a:cubicBezTo>
                        <a:pt x="177" y="139"/>
                        <a:pt x="218" y="110"/>
                        <a:pt x="265" y="108"/>
                      </a:cubicBezTo>
                      <a:cubicBezTo>
                        <a:pt x="265" y="108"/>
                        <a:pt x="265" y="108"/>
                        <a:pt x="265" y="108"/>
                      </a:cubicBezTo>
                      <a:cubicBezTo>
                        <a:pt x="281" y="108"/>
                        <a:pt x="297" y="102"/>
                        <a:pt x="310" y="91"/>
                      </a:cubicBezTo>
                      <a:cubicBezTo>
                        <a:pt x="347" y="61"/>
                        <a:pt x="439" y="0"/>
                        <a:pt x="562" y="26"/>
                      </a:cubicBezTo>
                      <a:cubicBezTo>
                        <a:pt x="562" y="26"/>
                        <a:pt x="495" y="39"/>
                        <a:pt x="493" y="116"/>
                      </a:cubicBezTo>
                      <a:cubicBezTo>
                        <a:pt x="492" y="123"/>
                        <a:pt x="492" y="131"/>
                        <a:pt x="491" y="139"/>
                      </a:cubicBezTo>
                      <a:cubicBezTo>
                        <a:pt x="487" y="165"/>
                        <a:pt x="487" y="165"/>
                        <a:pt x="487" y="165"/>
                      </a:cubicBezTo>
                      <a:cubicBezTo>
                        <a:pt x="480" y="210"/>
                        <a:pt x="454" y="251"/>
                        <a:pt x="415" y="276"/>
                      </a:cubicBezTo>
                      <a:cubicBezTo>
                        <a:pt x="356" y="315"/>
                        <a:pt x="356" y="315"/>
                        <a:pt x="356" y="315"/>
                      </a:cubicBezTo>
                      <a:cubicBezTo>
                        <a:pt x="325" y="336"/>
                        <a:pt x="302" y="368"/>
                        <a:pt x="293" y="404"/>
                      </a:cubicBezTo>
                      <a:cubicBezTo>
                        <a:pt x="283" y="447"/>
                        <a:pt x="283" y="447"/>
                        <a:pt x="283" y="447"/>
                      </a:cubicBezTo>
                      <a:cubicBezTo>
                        <a:pt x="274" y="484"/>
                        <a:pt x="253" y="516"/>
                        <a:pt x="224" y="539"/>
                      </a:cubicBezTo>
                      <a:cubicBezTo>
                        <a:pt x="224" y="539"/>
                        <a:pt x="224" y="539"/>
                        <a:pt x="224" y="539"/>
                      </a:cubicBezTo>
                    </a:path>
                  </a:pathLst>
                </a:custGeom>
                <a:noFill/>
                <a:ln w="15875" cap="flat">
                  <a:solidFill>
                    <a:schemeClr val="accent3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8" name="任意多边形: 形状 67"/>
                <p:cNvSpPr/>
                <p:nvPr/>
              </p:nvSpPr>
              <p:spPr bwMode="auto">
                <a:xfrm>
                  <a:off x="7321550" y="-2292351"/>
                  <a:ext cx="1535113" cy="1608138"/>
                </a:xfrm>
                <a:custGeom>
                  <a:avLst/>
                  <a:gdLst>
                    <a:gd name="T0" fmla="*/ 0 w 492"/>
                    <a:gd name="T1" fmla="*/ 515 h 515"/>
                    <a:gd name="T2" fmla="*/ 492 w 492"/>
                    <a:gd name="T3" fmla="*/ 0 h 5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492" h="515">
                      <a:moveTo>
                        <a:pt x="0" y="515"/>
                      </a:moveTo>
                      <a:cubicBezTo>
                        <a:pt x="0" y="515"/>
                        <a:pt x="119" y="117"/>
                        <a:pt x="492" y="0"/>
                      </a:cubicBezTo>
                    </a:path>
                  </a:pathLst>
                </a:custGeom>
                <a:noFill/>
                <a:ln w="15875" cap="flat">
                  <a:solidFill>
                    <a:schemeClr val="accent3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9" name="任意多边形: 形状 68"/>
                <p:cNvSpPr/>
                <p:nvPr/>
              </p:nvSpPr>
              <p:spPr bwMode="auto">
                <a:xfrm>
                  <a:off x="7286625" y="-1381126"/>
                  <a:ext cx="755650" cy="444500"/>
                </a:xfrm>
                <a:custGeom>
                  <a:avLst/>
                  <a:gdLst>
                    <a:gd name="T0" fmla="*/ 0 w 242"/>
                    <a:gd name="T1" fmla="*/ 0 h 142"/>
                    <a:gd name="T2" fmla="*/ 42 w 242"/>
                    <a:gd name="T3" fmla="*/ 142 h 142"/>
                    <a:gd name="T4" fmla="*/ 242 w 242"/>
                    <a:gd name="T5" fmla="*/ 108 h 1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42" h="142">
                      <a:moveTo>
                        <a:pt x="0" y="0"/>
                      </a:moveTo>
                      <a:cubicBezTo>
                        <a:pt x="42" y="142"/>
                        <a:pt x="42" y="142"/>
                        <a:pt x="42" y="142"/>
                      </a:cubicBezTo>
                      <a:cubicBezTo>
                        <a:pt x="42" y="142"/>
                        <a:pt x="178" y="108"/>
                        <a:pt x="242" y="108"/>
                      </a:cubicBezTo>
                    </a:path>
                  </a:pathLst>
                </a:custGeom>
                <a:noFill/>
                <a:ln w="15875" cap="flat">
                  <a:solidFill>
                    <a:schemeClr val="accent3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0" name="任意多边形: 形状 69"/>
                <p:cNvSpPr/>
                <p:nvPr/>
              </p:nvSpPr>
              <p:spPr bwMode="auto">
                <a:xfrm>
                  <a:off x="7658100" y="-1817688"/>
                  <a:ext cx="704850" cy="384175"/>
                </a:xfrm>
                <a:custGeom>
                  <a:avLst/>
                  <a:gdLst>
                    <a:gd name="T0" fmla="*/ 0 w 444"/>
                    <a:gd name="T1" fmla="*/ 0 h 242"/>
                    <a:gd name="T2" fmla="*/ 29 w 444"/>
                    <a:gd name="T3" fmla="*/ 242 h 242"/>
                    <a:gd name="T4" fmla="*/ 444 w 444"/>
                    <a:gd name="T5" fmla="*/ 222 h 2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44" h="242">
                      <a:moveTo>
                        <a:pt x="0" y="0"/>
                      </a:moveTo>
                      <a:lnTo>
                        <a:pt x="29" y="242"/>
                      </a:lnTo>
                      <a:lnTo>
                        <a:pt x="444" y="222"/>
                      </a:lnTo>
                    </a:path>
                  </a:pathLst>
                </a:custGeom>
                <a:noFill/>
                <a:ln w="15875" cap="flat">
                  <a:solidFill>
                    <a:schemeClr val="accent3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/>
                </a:p>
              </p:txBody>
            </p:sp>
            <p:sp>
              <p:nvSpPr>
                <p:cNvPr id="71" name="任意多边形: 形状 70"/>
                <p:cNvSpPr/>
                <p:nvPr/>
              </p:nvSpPr>
              <p:spPr bwMode="auto">
                <a:xfrm>
                  <a:off x="8023225" y="-2052638"/>
                  <a:ext cx="617538" cy="287338"/>
                </a:xfrm>
                <a:custGeom>
                  <a:avLst/>
                  <a:gdLst>
                    <a:gd name="T0" fmla="*/ 12 w 389"/>
                    <a:gd name="T1" fmla="*/ 0 h 181"/>
                    <a:gd name="T2" fmla="*/ 0 w 389"/>
                    <a:gd name="T3" fmla="*/ 160 h 181"/>
                    <a:gd name="T4" fmla="*/ 389 w 389"/>
                    <a:gd name="T5" fmla="*/ 181 h 1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89" h="181">
                      <a:moveTo>
                        <a:pt x="12" y="0"/>
                      </a:moveTo>
                      <a:lnTo>
                        <a:pt x="0" y="160"/>
                      </a:lnTo>
                      <a:lnTo>
                        <a:pt x="389" y="181"/>
                      </a:lnTo>
                    </a:path>
                  </a:pathLst>
                </a:custGeom>
                <a:noFill/>
                <a:ln w="15875" cap="flat">
                  <a:solidFill>
                    <a:schemeClr val="accent3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9" name="组合 8"/>
            <p:cNvGrpSpPr/>
            <p:nvPr/>
          </p:nvGrpSpPr>
          <p:grpSpPr>
            <a:xfrm>
              <a:off x="7766050" y="0"/>
              <a:ext cx="4425950" cy="2933700"/>
              <a:chOff x="7807325" y="255587"/>
              <a:chExt cx="4425950" cy="2933700"/>
            </a:xfrm>
          </p:grpSpPr>
          <p:sp>
            <p:nvSpPr>
              <p:cNvPr id="13" name="任意多边形: 形状 12"/>
              <p:cNvSpPr/>
              <p:nvPr/>
            </p:nvSpPr>
            <p:spPr bwMode="auto">
              <a:xfrm>
                <a:off x="8281988" y="261937"/>
                <a:ext cx="3948113" cy="2405063"/>
              </a:xfrm>
              <a:custGeom>
                <a:avLst/>
                <a:gdLst>
                  <a:gd name="T0" fmla="*/ 1265 w 1265"/>
                  <a:gd name="T1" fmla="*/ 770 h 770"/>
                  <a:gd name="T2" fmla="*/ 1190 w 1265"/>
                  <a:gd name="T3" fmla="*/ 763 h 770"/>
                  <a:gd name="T4" fmla="*/ 965 w 1265"/>
                  <a:gd name="T5" fmla="*/ 624 h 770"/>
                  <a:gd name="T6" fmla="*/ 920 w 1265"/>
                  <a:gd name="T7" fmla="*/ 559 h 770"/>
                  <a:gd name="T8" fmla="*/ 821 w 1265"/>
                  <a:gd name="T9" fmla="*/ 519 h 770"/>
                  <a:gd name="T10" fmla="*/ 711 w 1265"/>
                  <a:gd name="T11" fmla="*/ 539 h 770"/>
                  <a:gd name="T12" fmla="*/ 593 w 1265"/>
                  <a:gd name="T13" fmla="*/ 485 h 770"/>
                  <a:gd name="T14" fmla="*/ 556 w 1265"/>
                  <a:gd name="T15" fmla="*/ 424 h 770"/>
                  <a:gd name="T16" fmla="*/ 416 w 1265"/>
                  <a:gd name="T17" fmla="*/ 344 h 770"/>
                  <a:gd name="T18" fmla="*/ 174 w 1265"/>
                  <a:gd name="T19" fmla="*/ 344 h 770"/>
                  <a:gd name="T20" fmla="*/ 1 w 1265"/>
                  <a:gd name="T21" fmla="*/ 174 h 770"/>
                  <a:gd name="T22" fmla="*/ 1 w 1265"/>
                  <a:gd name="T23" fmla="*/ 174 h 770"/>
                  <a:gd name="T24" fmla="*/ 45 w 1265"/>
                  <a:gd name="T25" fmla="*/ 56 h 770"/>
                  <a:gd name="T26" fmla="*/ 95 w 1265"/>
                  <a:gd name="T27" fmla="*/ 0 h 770"/>
                  <a:gd name="T28" fmla="*/ 1265 w 1265"/>
                  <a:gd name="T29" fmla="*/ 0 h 770"/>
                  <a:gd name="T30" fmla="*/ 1265 w 1265"/>
                  <a:gd name="T31" fmla="*/ 770 h 7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65" h="770">
                    <a:moveTo>
                      <a:pt x="1265" y="770"/>
                    </a:moveTo>
                    <a:cubicBezTo>
                      <a:pt x="1190" y="763"/>
                      <a:pt x="1190" y="763"/>
                      <a:pt x="1190" y="763"/>
                    </a:cubicBezTo>
                    <a:cubicBezTo>
                      <a:pt x="1097" y="756"/>
                      <a:pt x="1014" y="704"/>
                      <a:pt x="965" y="624"/>
                    </a:cubicBezTo>
                    <a:cubicBezTo>
                      <a:pt x="920" y="559"/>
                      <a:pt x="920" y="559"/>
                      <a:pt x="920" y="559"/>
                    </a:cubicBezTo>
                    <a:cubicBezTo>
                      <a:pt x="898" y="527"/>
                      <a:pt x="859" y="512"/>
                      <a:pt x="821" y="519"/>
                    </a:cubicBezTo>
                    <a:cubicBezTo>
                      <a:pt x="711" y="539"/>
                      <a:pt x="711" y="539"/>
                      <a:pt x="711" y="539"/>
                    </a:cubicBezTo>
                    <a:cubicBezTo>
                      <a:pt x="664" y="547"/>
                      <a:pt x="617" y="526"/>
                      <a:pt x="593" y="485"/>
                    </a:cubicBezTo>
                    <a:cubicBezTo>
                      <a:pt x="556" y="424"/>
                      <a:pt x="556" y="424"/>
                      <a:pt x="556" y="424"/>
                    </a:cubicBezTo>
                    <a:cubicBezTo>
                      <a:pt x="526" y="374"/>
                      <a:pt x="473" y="344"/>
                      <a:pt x="416" y="344"/>
                    </a:cubicBezTo>
                    <a:cubicBezTo>
                      <a:pt x="174" y="344"/>
                      <a:pt x="174" y="344"/>
                      <a:pt x="174" y="344"/>
                    </a:cubicBezTo>
                    <a:cubicBezTo>
                      <a:pt x="79" y="344"/>
                      <a:pt x="2" y="268"/>
                      <a:pt x="1" y="174"/>
                    </a:cubicBezTo>
                    <a:cubicBezTo>
                      <a:pt x="1" y="174"/>
                      <a:pt x="1" y="174"/>
                      <a:pt x="1" y="174"/>
                    </a:cubicBezTo>
                    <a:cubicBezTo>
                      <a:pt x="0" y="130"/>
                      <a:pt x="16" y="89"/>
                      <a:pt x="45" y="56"/>
                    </a:cubicBezTo>
                    <a:cubicBezTo>
                      <a:pt x="95" y="0"/>
                      <a:pt x="95" y="0"/>
                      <a:pt x="95" y="0"/>
                    </a:cubicBezTo>
                    <a:cubicBezTo>
                      <a:pt x="1265" y="0"/>
                      <a:pt x="1265" y="0"/>
                      <a:pt x="1265" y="0"/>
                    </a:cubicBezTo>
                    <a:lnTo>
                      <a:pt x="1265" y="77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grpSp>
            <p:nvGrpSpPr>
              <p:cNvPr id="40" name="组合 39"/>
              <p:cNvGrpSpPr/>
              <p:nvPr/>
            </p:nvGrpSpPr>
            <p:grpSpPr>
              <a:xfrm>
                <a:off x="7807325" y="255587"/>
                <a:ext cx="4425950" cy="2933700"/>
                <a:chOff x="7807325" y="-7437438"/>
                <a:chExt cx="4425950" cy="2933700"/>
              </a:xfrm>
            </p:grpSpPr>
            <p:sp>
              <p:nvSpPr>
                <p:cNvPr id="53" name="任意多边形: 形状 52"/>
                <p:cNvSpPr/>
                <p:nvPr/>
              </p:nvSpPr>
              <p:spPr bwMode="auto">
                <a:xfrm>
                  <a:off x="7807325" y="-7115176"/>
                  <a:ext cx="4425950" cy="2611438"/>
                </a:xfrm>
                <a:custGeom>
                  <a:avLst/>
                  <a:gdLst>
                    <a:gd name="T0" fmla="*/ 0 w 1418"/>
                    <a:gd name="T1" fmla="*/ 0 h 836"/>
                    <a:gd name="T2" fmla="*/ 6 w 1418"/>
                    <a:gd name="T3" fmla="*/ 53 h 836"/>
                    <a:gd name="T4" fmla="*/ 445 w 1418"/>
                    <a:gd name="T5" fmla="*/ 409 h 836"/>
                    <a:gd name="T6" fmla="*/ 528 w 1418"/>
                    <a:gd name="T7" fmla="*/ 400 h 836"/>
                    <a:gd name="T8" fmla="*/ 757 w 1418"/>
                    <a:gd name="T9" fmla="*/ 510 h 836"/>
                    <a:gd name="T10" fmla="*/ 808 w 1418"/>
                    <a:gd name="T11" fmla="*/ 588 h 836"/>
                    <a:gd name="T12" fmla="*/ 1068 w 1418"/>
                    <a:gd name="T13" fmla="*/ 688 h 836"/>
                    <a:gd name="T14" fmla="*/ 1068 w 1418"/>
                    <a:gd name="T15" fmla="*/ 688 h 836"/>
                    <a:gd name="T16" fmla="*/ 1230 w 1418"/>
                    <a:gd name="T17" fmla="*/ 727 h 836"/>
                    <a:gd name="T18" fmla="*/ 1418 w 1418"/>
                    <a:gd name="T19" fmla="*/ 836 h 8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418" h="836">
                      <a:moveTo>
                        <a:pt x="0" y="0"/>
                      </a:moveTo>
                      <a:cubicBezTo>
                        <a:pt x="6" y="53"/>
                        <a:pt x="6" y="53"/>
                        <a:pt x="6" y="53"/>
                      </a:cubicBezTo>
                      <a:cubicBezTo>
                        <a:pt x="29" y="273"/>
                        <a:pt x="225" y="432"/>
                        <a:pt x="445" y="409"/>
                      </a:cubicBezTo>
                      <a:cubicBezTo>
                        <a:pt x="528" y="400"/>
                        <a:pt x="528" y="400"/>
                        <a:pt x="528" y="400"/>
                      </a:cubicBezTo>
                      <a:cubicBezTo>
                        <a:pt x="619" y="391"/>
                        <a:pt x="708" y="433"/>
                        <a:pt x="757" y="510"/>
                      </a:cubicBezTo>
                      <a:cubicBezTo>
                        <a:pt x="808" y="588"/>
                        <a:pt x="808" y="588"/>
                        <a:pt x="808" y="588"/>
                      </a:cubicBezTo>
                      <a:cubicBezTo>
                        <a:pt x="864" y="674"/>
                        <a:pt x="969" y="714"/>
                        <a:pt x="1068" y="688"/>
                      </a:cubicBezTo>
                      <a:cubicBezTo>
                        <a:pt x="1068" y="688"/>
                        <a:pt x="1068" y="688"/>
                        <a:pt x="1068" y="688"/>
                      </a:cubicBezTo>
                      <a:cubicBezTo>
                        <a:pt x="1125" y="673"/>
                        <a:pt x="1186" y="687"/>
                        <a:pt x="1230" y="727"/>
                      </a:cubicBezTo>
                      <a:cubicBezTo>
                        <a:pt x="1281" y="773"/>
                        <a:pt x="1355" y="829"/>
                        <a:pt x="1418" y="836"/>
                      </a:cubicBezTo>
                    </a:path>
                  </a:pathLst>
                </a:custGeom>
                <a:noFill/>
                <a:ln w="12700" cap="flat">
                  <a:solidFill>
                    <a:schemeClr val="accent3">
                      <a:lumMod val="50000"/>
                    </a:schemeClr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4" name="任意多边形: 形状 53"/>
                <p:cNvSpPr/>
                <p:nvPr/>
              </p:nvSpPr>
              <p:spPr bwMode="auto">
                <a:xfrm>
                  <a:off x="11037888" y="-7437438"/>
                  <a:ext cx="830263" cy="2201863"/>
                </a:xfrm>
                <a:custGeom>
                  <a:avLst/>
                  <a:gdLst>
                    <a:gd name="T0" fmla="*/ 44 w 266"/>
                    <a:gd name="T1" fmla="*/ 1 h 705"/>
                    <a:gd name="T2" fmla="*/ 15 w 266"/>
                    <a:gd name="T3" fmla="*/ 110 h 705"/>
                    <a:gd name="T4" fmla="*/ 15 w 266"/>
                    <a:gd name="T5" fmla="*/ 261 h 705"/>
                    <a:gd name="T6" fmla="*/ 29 w 266"/>
                    <a:gd name="T7" fmla="*/ 310 h 705"/>
                    <a:gd name="T8" fmla="*/ 27 w 266"/>
                    <a:gd name="T9" fmla="*/ 405 h 705"/>
                    <a:gd name="T10" fmla="*/ 15 w 266"/>
                    <a:gd name="T11" fmla="*/ 445 h 705"/>
                    <a:gd name="T12" fmla="*/ 36 w 266"/>
                    <a:gd name="T13" fmla="*/ 576 h 705"/>
                    <a:gd name="T14" fmla="*/ 56 w 266"/>
                    <a:gd name="T15" fmla="*/ 705 h 705"/>
                    <a:gd name="T16" fmla="*/ 188 w 266"/>
                    <a:gd name="T17" fmla="*/ 524 h 705"/>
                    <a:gd name="T18" fmla="*/ 221 w 266"/>
                    <a:gd name="T19" fmla="*/ 460 h 705"/>
                    <a:gd name="T20" fmla="*/ 221 w 266"/>
                    <a:gd name="T21" fmla="*/ 460 h 705"/>
                    <a:gd name="T22" fmla="*/ 240 w 266"/>
                    <a:gd name="T23" fmla="*/ 395 h 705"/>
                    <a:gd name="T24" fmla="*/ 233 w 266"/>
                    <a:gd name="T25" fmla="*/ 322 h 705"/>
                    <a:gd name="T26" fmla="*/ 240 w 266"/>
                    <a:gd name="T27" fmla="*/ 287 h 705"/>
                    <a:gd name="T28" fmla="*/ 221 w 266"/>
                    <a:gd name="T29" fmla="*/ 154 h 705"/>
                    <a:gd name="T30" fmla="*/ 204 w 266"/>
                    <a:gd name="T31" fmla="*/ 109 h 705"/>
                    <a:gd name="T32" fmla="*/ 203 w 266"/>
                    <a:gd name="T33" fmla="*/ 103 h 705"/>
                    <a:gd name="T34" fmla="*/ 162 w 266"/>
                    <a:gd name="T35" fmla="*/ 13 h 705"/>
                    <a:gd name="T36" fmla="*/ 151 w 266"/>
                    <a:gd name="T37" fmla="*/ 0 h 7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66" h="705">
                      <a:moveTo>
                        <a:pt x="44" y="1"/>
                      </a:moveTo>
                      <a:cubicBezTo>
                        <a:pt x="15" y="110"/>
                        <a:pt x="15" y="110"/>
                        <a:pt x="15" y="110"/>
                      </a:cubicBezTo>
                      <a:cubicBezTo>
                        <a:pt x="1" y="160"/>
                        <a:pt x="1" y="212"/>
                        <a:pt x="15" y="261"/>
                      </a:cubicBezTo>
                      <a:cubicBezTo>
                        <a:pt x="29" y="310"/>
                        <a:pt x="29" y="310"/>
                        <a:pt x="29" y="310"/>
                      </a:cubicBezTo>
                      <a:cubicBezTo>
                        <a:pt x="37" y="341"/>
                        <a:pt x="37" y="374"/>
                        <a:pt x="27" y="405"/>
                      </a:cubicBezTo>
                      <a:cubicBezTo>
                        <a:pt x="15" y="445"/>
                        <a:pt x="15" y="445"/>
                        <a:pt x="15" y="445"/>
                      </a:cubicBezTo>
                      <a:cubicBezTo>
                        <a:pt x="0" y="489"/>
                        <a:pt x="9" y="538"/>
                        <a:pt x="36" y="576"/>
                      </a:cubicBezTo>
                      <a:cubicBezTo>
                        <a:pt x="62" y="611"/>
                        <a:pt x="84" y="659"/>
                        <a:pt x="56" y="705"/>
                      </a:cubicBezTo>
                      <a:cubicBezTo>
                        <a:pt x="56" y="705"/>
                        <a:pt x="152" y="649"/>
                        <a:pt x="188" y="524"/>
                      </a:cubicBezTo>
                      <a:cubicBezTo>
                        <a:pt x="195" y="501"/>
                        <a:pt x="206" y="479"/>
                        <a:pt x="221" y="460"/>
                      </a:cubicBezTo>
                      <a:cubicBezTo>
                        <a:pt x="221" y="460"/>
                        <a:pt x="221" y="460"/>
                        <a:pt x="221" y="460"/>
                      </a:cubicBezTo>
                      <a:cubicBezTo>
                        <a:pt x="235" y="441"/>
                        <a:pt x="242" y="418"/>
                        <a:pt x="240" y="395"/>
                      </a:cubicBezTo>
                      <a:cubicBezTo>
                        <a:pt x="233" y="322"/>
                        <a:pt x="233" y="322"/>
                        <a:pt x="233" y="322"/>
                      </a:cubicBezTo>
                      <a:cubicBezTo>
                        <a:pt x="232" y="310"/>
                        <a:pt x="235" y="298"/>
                        <a:pt x="240" y="287"/>
                      </a:cubicBezTo>
                      <a:cubicBezTo>
                        <a:pt x="253" y="266"/>
                        <a:pt x="266" y="220"/>
                        <a:pt x="221" y="154"/>
                      </a:cubicBezTo>
                      <a:cubicBezTo>
                        <a:pt x="211" y="141"/>
                        <a:pt x="206" y="125"/>
                        <a:pt x="204" y="109"/>
                      </a:cubicBezTo>
                      <a:cubicBezTo>
                        <a:pt x="203" y="103"/>
                        <a:pt x="203" y="103"/>
                        <a:pt x="203" y="103"/>
                      </a:cubicBezTo>
                      <a:cubicBezTo>
                        <a:pt x="199" y="69"/>
                        <a:pt x="185" y="38"/>
                        <a:pt x="162" y="13"/>
                      </a:cubicBezTo>
                      <a:cubicBezTo>
                        <a:pt x="151" y="0"/>
                        <a:pt x="151" y="0"/>
                        <a:pt x="151" y="0"/>
                      </a:cubicBezTo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5" name="任意多边形: 形状 54"/>
                <p:cNvSpPr/>
                <p:nvPr/>
              </p:nvSpPr>
              <p:spPr bwMode="auto">
                <a:xfrm>
                  <a:off x="11241088" y="-7431088"/>
                  <a:ext cx="661988" cy="2166938"/>
                </a:xfrm>
                <a:custGeom>
                  <a:avLst/>
                  <a:gdLst>
                    <a:gd name="T0" fmla="*/ 32 w 212"/>
                    <a:gd name="T1" fmla="*/ 0 h 694"/>
                    <a:gd name="T2" fmla="*/ 0 w 212"/>
                    <a:gd name="T3" fmla="*/ 694 h 6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2" h="694">
                      <a:moveTo>
                        <a:pt x="32" y="0"/>
                      </a:moveTo>
                      <a:cubicBezTo>
                        <a:pt x="32" y="0"/>
                        <a:pt x="212" y="279"/>
                        <a:pt x="0" y="694"/>
                      </a:cubicBezTo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6" name="任意多边形: 形状 55"/>
                <p:cNvSpPr/>
                <p:nvPr/>
              </p:nvSpPr>
              <p:spPr bwMode="auto">
                <a:xfrm>
                  <a:off x="11075988" y="-7381876"/>
                  <a:ext cx="565150" cy="322263"/>
                </a:xfrm>
                <a:custGeom>
                  <a:avLst/>
                  <a:gdLst>
                    <a:gd name="T0" fmla="*/ 0 w 356"/>
                    <a:gd name="T1" fmla="*/ 203 h 203"/>
                    <a:gd name="T2" fmla="*/ 179 w 356"/>
                    <a:gd name="T3" fmla="*/ 0 h 203"/>
                    <a:gd name="T4" fmla="*/ 356 w 356"/>
                    <a:gd name="T5" fmla="*/ 89 h 2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56" h="203">
                      <a:moveTo>
                        <a:pt x="0" y="203"/>
                      </a:moveTo>
                      <a:lnTo>
                        <a:pt x="179" y="0"/>
                      </a:lnTo>
                      <a:lnTo>
                        <a:pt x="356" y="89"/>
                      </a:lnTo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7" name="任意多边形: 形状 56"/>
                <p:cNvSpPr/>
                <p:nvPr/>
              </p:nvSpPr>
              <p:spPr bwMode="auto">
                <a:xfrm>
                  <a:off x="11088688" y="-7021513"/>
                  <a:ext cx="711200" cy="427038"/>
                </a:xfrm>
                <a:custGeom>
                  <a:avLst/>
                  <a:gdLst>
                    <a:gd name="T0" fmla="*/ 0 w 448"/>
                    <a:gd name="T1" fmla="*/ 269 h 269"/>
                    <a:gd name="T2" fmla="*/ 265 w 448"/>
                    <a:gd name="T3" fmla="*/ 0 h 269"/>
                    <a:gd name="T4" fmla="*/ 448 w 448"/>
                    <a:gd name="T5" fmla="*/ 128 h 2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48" h="269">
                      <a:moveTo>
                        <a:pt x="0" y="269"/>
                      </a:moveTo>
                      <a:lnTo>
                        <a:pt x="265" y="0"/>
                      </a:lnTo>
                      <a:lnTo>
                        <a:pt x="448" y="128"/>
                      </a:lnTo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8" name="任意多边形: 形状 57"/>
                <p:cNvSpPr/>
                <p:nvPr/>
              </p:nvSpPr>
              <p:spPr bwMode="auto">
                <a:xfrm>
                  <a:off x="11122025" y="-6516688"/>
                  <a:ext cx="649288" cy="344488"/>
                </a:xfrm>
                <a:custGeom>
                  <a:avLst/>
                  <a:gdLst>
                    <a:gd name="T0" fmla="*/ 0 w 409"/>
                    <a:gd name="T1" fmla="*/ 217 h 217"/>
                    <a:gd name="T2" fmla="*/ 280 w 409"/>
                    <a:gd name="T3" fmla="*/ 0 h 217"/>
                    <a:gd name="T4" fmla="*/ 409 w 409"/>
                    <a:gd name="T5" fmla="*/ 107 h 2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09" h="217">
                      <a:moveTo>
                        <a:pt x="0" y="217"/>
                      </a:moveTo>
                      <a:lnTo>
                        <a:pt x="280" y="0"/>
                      </a:lnTo>
                      <a:lnTo>
                        <a:pt x="409" y="107"/>
                      </a:lnTo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9" name="任意多边形: 形状 58"/>
                <p:cNvSpPr/>
                <p:nvPr/>
              </p:nvSpPr>
              <p:spPr bwMode="auto">
                <a:xfrm>
                  <a:off x="11072813" y="-6072188"/>
                  <a:ext cx="577850" cy="261938"/>
                </a:xfrm>
                <a:custGeom>
                  <a:avLst/>
                  <a:gdLst>
                    <a:gd name="T0" fmla="*/ 0 w 364"/>
                    <a:gd name="T1" fmla="*/ 165 h 165"/>
                    <a:gd name="T2" fmla="*/ 285 w 364"/>
                    <a:gd name="T3" fmla="*/ 0 h 165"/>
                    <a:gd name="T4" fmla="*/ 364 w 364"/>
                    <a:gd name="T5" fmla="*/ 114 h 1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64" h="165">
                      <a:moveTo>
                        <a:pt x="0" y="165"/>
                      </a:moveTo>
                      <a:lnTo>
                        <a:pt x="285" y="0"/>
                      </a:lnTo>
                      <a:lnTo>
                        <a:pt x="364" y="114"/>
                      </a:lnTo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0" name="任意多边形: 形状 59"/>
                <p:cNvSpPr/>
                <p:nvPr/>
              </p:nvSpPr>
              <p:spPr bwMode="auto">
                <a:xfrm>
                  <a:off x="10242550" y="-7418388"/>
                  <a:ext cx="736600" cy="1304925"/>
                </a:xfrm>
                <a:custGeom>
                  <a:avLst/>
                  <a:gdLst>
                    <a:gd name="T0" fmla="*/ 200 w 236"/>
                    <a:gd name="T1" fmla="*/ 1 h 418"/>
                    <a:gd name="T2" fmla="*/ 45 w 236"/>
                    <a:gd name="T3" fmla="*/ 418 h 418"/>
                    <a:gd name="T4" fmla="*/ 236 w 236"/>
                    <a:gd name="T5" fmla="*/ 0 h 4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36" h="418">
                      <a:moveTo>
                        <a:pt x="200" y="1"/>
                      </a:moveTo>
                      <a:cubicBezTo>
                        <a:pt x="0" y="272"/>
                        <a:pt x="45" y="418"/>
                        <a:pt x="45" y="418"/>
                      </a:cubicBezTo>
                      <a:cubicBezTo>
                        <a:pt x="45" y="418"/>
                        <a:pt x="211" y="349"/>
                        <a:pt x="236" y="0"/>
                      </a:cubicBezTo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1" name="任意多边形: 形状 60"/>
                <p:cNvSpPr/>
                <p:nvPr/>
              </p:nvSpPr>
              <p:spPr bwMode="auto">
                <a:xfrm>
                  <a:off x="10382250" y="-7424738"/>
                  <a:ext cx="544513" cy="1311275"/>
                </a:xfrm>
                <a:custGeom>
                  <a:avLst/>
                  <a:gdLst>
                    <a:gd name="T0" fmla="*/ 174 w 174"/>
                    <a:gd name="T1" fmla="*/ 0 h 420"/>
                    <a:gd name="T2" fmla="*/ 0 w 174"/>
                    <a:gd name="T3" fmla="*/ 420 h 4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74" h="420">
                      <a:moveTo>
                        <a:pt x="174" y="0"/>
                      </a:moveTo>
                      <a:cubicBezTo>
                        <a:pt x="174" y="0"/>
                        <a:pt x="44" y="365"/>
                        <a:pt x="0" y="420"/>
                      </a:cubicBezTo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2" name="任意多边形: 形状 61"/>
                <p:cNvSpPr/>
                <p:nvPr/>
              </p:nvSpPr>
              <p:spPr bwMode="auto">
                <a:xfrm>
                  <a:off x="10183813" y="-7434263"/>
                  <a:ext cx="569913" cy="468313"/>
                </a:xfrm>
                <a:custGeom>
                  <a:avLst/>
                  <a:gdLst>
                    <a:gd name="T0" fmla="*/ 98 w 183"/>
                    <a:gd name="T1" fmla="*/ 3 h 150"/>
                    <a:gd name="T2" fmla="*/ 34 w 183"/>
                    <a:gd name="T3" fmla="*/ 150 h 150"/>
                    <a:gd name="T4" fmla="*/ 116 w 183"/>
                    <a:gd name="T5" fmla="*/ 71 h 150"/>
                    <a:gd name="T6" fmla="*/ 183 w 183"/>
                    <a:gd name="T7" fmla="*/ 0 h 1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3" h="150">
                      <a:moveTo>
                        <a:pt x="98" y="3"/>
                      </a:moveTo>
                      <a:cubicBezTo>
                        <a:pt x="98" y="3"/>
                        <a:pt x="0" y="100"/>
                        <a:pt x="34" y="150"/>
                      </a:cubicBezTo>
                      <a:cubicBezTo>
                        <a:pt x="34" y="150"/>
                        <a:pt x="12" y="114"/>
                        <a:pt x="116" y="71"/>
                      </a:cubicBezTo>
                      <a:cubicBezTo>
                        <a:pt x="116" y="71"/>
                        <a:pt x="177" y="50"/>
                        <a:pt x="183" y="0"/>
                      </a:cubicBezTo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3" name="任意多边形: 形状 62"/>
                <p:cNvSpPr/>
                <p:nvPr/>
              </p:nvSpPr>
              <p:spPr bwMode="auto">
                <a:xfrm>
                  <a:off x="10277475" y="-7431088"/>
                  <a:ext cx="358775" cy="419100"/>
                </a:xfrm>
                <a:custGeom>
                  <a:avLst/>
                  <a:gdLst>
                    <a:gd name="T0" fmla="*/ 0 w 115"/>
                    <a:gd name="T1" fmla="*/ 134 h 134"/>
                    <a:gd name="T2" fmla="*/ 115 w 115"/>
                    <a:gd name="T3" fmla="*/ 0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15" h="134">
                      <a:moveTo>
                        <a:pt x="0" y="134"/>
                      </a:moveTo>
                      <a:cubicBezTo>
                        <a:pt x="0" y="134"/>
                        <a:pt x="7" y="70"/>
                        <a:pt x="115" y="0"/>
                      </a:cubicBezTo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  <p:sp>
          <p:nvSpPr>
            <p:cNvPr id="10" name="任意多边形: 形状 9"/>
            <p:cNvSpPr/>
            <p:nvPr/>
          </p:nvSpPr>
          <p:spPr>
            <a:xfrm rot="19291168">
              <a:off x="831296" y="743172"/>
              <a:ext cx="1551629" cy="1661226"/>
            </a:xfrm>
            <a:custGeom>
              <a:avLst/>
              <a:gdLst>
                <a:gd name="connsiteX0" fmla="*/ 0 w 1726506"/>
                <a:gd name="connsiteY0" fmla="*/ 1056790 h 2113579"/>
                <a:gd name="connsiteX1" fmla="*/ 863253 w 1726506"/>
                <a:gd name="connsiteY1" fmla="*/ 0 h 2113579"/>
                <a:gd name="connsiteX2" fmla="*/ 1726506 w 1726506"/>
                <a:gd name="connsiteY2" fmla="*/ 1056790 h 2113579"/>
                <a:gd name="connsiteX3" fmla="*/ 863253 w 1726506"/>
                <a:gd name="connsiteY3" fmla="*/ 2113580 h 2113579"/>
                <a:gd name="connsiteX4" fmla="*/ 0 w 1726506"/>
                <a:gd name="connsiteY4" fmla="*/ 1056790 h 2113579"/>
                <a:gd name="connsiteX0-1" fmla="*/ 863253 w 1726506"/>
                <a:gd name="connsiteY0-2" fmla="*/ 0 h 2113580"/>
                <a:gd name="connsiteX1-3" fmla="*/ 1726506 w 1726506"/>
                <a:gd name="connsiteY1-4" fmla="*/ 1056790 h 2113580"/>
                <a:gd name="connsiteX2-5" fmla="*/ 863253 w 1726506"/>
                <a:gd name="connsiteY2-6" fmla="*/ 2113580 h 2113580"/>
                <a:gd name="connsiteX3-7" fmla="*/ 0 w 1726506"/>
                <a:gd name="connsiteY3-8" fmla="*/ 1056790 h 2113580"/>
                <a:gd name="connsiteX4-9" fmla="*/ 954693 w 1726506"/>
                <a:gd name="connsiteY4-10" fmla="*/ 91440 h 2113580"/>
                <a:gd name="connsiteX0-11" fmla="*/ 863253 w 1726506"/>
                <a:gd name="connsiteY0-12" fmla="*/ 0 h 2113580"/>
                <a:gd name="connsiteX1-13" fmla="*/ 1726506 w 1726506"/>
                <a:gd name="connsiteY1-14" fmla="*/ 1056790 h 2113580"/>
                <a:gd name="connsiteX2-15" fmla="*/ 863253 w 1726506"/>
                <a:gd name="connsiteY2-16" fmla="*/ 2113580 h 2113580"/>
                <a:gd name="connsiteX3-17" fmla="*/ 0 w 1726506"/>
                <a:gd name="connsiteY3-18" fmla="*/ 1056790 h 2113580"/>
                <a:gd name="connsiteX0-19" fmla="*/ 1726506 w 1726506"/>
                <a:gd name="connsiteY0-20" fmla="*/ 0 h 1056790"/>
                <a:gd name="connsiteX1-21" fmla="*/ 863253 w 1726506"/>
                <a:gd name="connsiteY1-22" fmla="*/ 1056790 h 1056790"/>
                <a:gd name="connsiteX2-23" fmla="*/ 0 w 1726506"/>
                <a:gd name="connsiteY2-24" fmla="*/ 0 h 1056790"/>
                <a:gd name="connsiteX0-25" fmla="*/ 1581868 w 1581868"/>
                <a:gd name="connsiteY0-26" fmla="*/ 602916 h 1671231"/>
                <a:gd name="connsiteX1-27" fmla="*/ 718615 w 1581868"/>
                <a:gd name="connsiteY1-28" fmla="*/ 1659706 h 1671231"/>
                <a:gd name="connsiteX2-29" fmla="*/ 0 w 1581868"/>
                <a:gd name="connsiteY2-30" fmla="*/ 0 h 1671231"/>
                <a:gd name="connsiteX0-31" fmla="*/ 1613730 w 1613730"/>
                <a:gd name="connsiteY0-32" fmla="*/ 602916 h 1671231"/>
                <a:gd name="connsiteX1-33" fmla="*/ 750477 w 1613730"/>
                <a:gd name="connsiteY1-34" fmla="*/ 1659706 h 1671231"/>
                <a:gd name="connsiteX2-35" fmla="*/ 31862 w 1613730"/>
                <a:gd name="connsiteY2-36" fmla="*/ 0 h 1671231"/>
                <a:gd name="connsiteX0-37" fmla="*/ 1537731 w 1537731"/>
                <a:gd name="connsiteY0-38" fmla="*/ 238700 h 1661013"/>
                <a:gd name="connsiteX1-39" fmla="*/ 749996 w 1537731"/>
                <a:gd name="connsiteY1-40" fmla="*/ 1659706 h 1661013"/>
                <a:gd name="connsiteX2-41" fmla="*/ 31381 w 1537731"/>
                <a:gd name="connsiteY2-42" fmla="*/ 0 h 1661013"/>
                <a:gd name="connsiteX0-43" fmla="*/ 1555767 w 1555767"/>
                <a:gd name="connsiteY0-44" fmla="*/ 262073 h 1661310"/>
                <a:gd name="connsiteX1-45" fmla="*/ 750108 w 1555767"/>
                <a:gd name="connsiteY1-46" fmla="*/ 1659706 h 1661310"/>
                <a:gd name="connsiteX2-47" fmla="*/ 31493 w 1555767"/>
                <a:gd name="connsiteY2-48" fmla="*/ 0 h 1661310"/>
                <a:gd name="connsiteX0-49" fmla="*/ 1546147 w 1546147"/>
                <a:gd name="connsiteY0-50" fmla="*/ 297060 h 1661825"/>
                <a:gd name="connsiteX1-51" fmla="*/ 750049 w 1546147"/>
                <a:gd name="connsiteY1-52" fmla="*/ 1659706 h 1661825"/>
                <a:gd name="connsiteX2-53" fmla="*/ 31434 w 1546147"/>
                <a:gd name="connsiteY2-54" fmla="*/ 0 h 1661825"/>
                <a:gd name="connsiteX0-55" fmla="*/ 1551629 w 1551629"/>
                <a:gd name="connsiteY0-56" fmla="*/ 255764 h 1661226"/>
                <a:gd name="connsiteX1-57" fmla="*/ 750082 w 1551629"/>
                <a:gd name="connsiteY1-58" fmla="*/ 1659706 h 1661226"/>
                <a:gd name="connsiteX2-59" fmla="*/ 31467 w 1551629"/>
                <a:gd name="connsiteY2-60" fmla="*/ 0 h 166122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1551629" h="1661226">
                  <a:moveTo>
                    <a:pt x="1551629" y="255764"/>
                  </a:moveTo>
                  <a:cubicBezTo>
                    <a:pt x="1551629" y="839413"/>
                    <a:pt x="1003442" y="1702333"/>
                    <a:pt x="750082" y="1659706"/>
                  </a:cubicBezTo>
                  <a:cubicBezTo>
                    <a:pt x="496722" y="1617079"/>
                    <a:pt x="-149305" y="811068"/>
                    <a:pt x="31467" y="0"/>
                  </a:cubicBezTo>
                </a:path>
              </a:pathLst>
            </a:custGeom>
            <a:noFill/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2270987" y="1089025"/>
            <a:ext cx="7637325" cy="2608263"/>
          </a:xfrm>
          <a:prstGeom prst="rect">
            <a:avLst/>
          </a:prstGeom>
          <a:noFill/>
        </p:spPr>
        <p:txBody>
          <a:bodyPr wrap="square" anchor="b">
            <a:normAutofit/>
          </a:bodyPr>
          <a:lstStyle>
            <a:lvl1pPr algn="ctr">
              <a:lnSpc>
                <a:spcPct val="100000"/>
              </a:lnSpc>
              <a:defRPr sz="6000">
                <a:ln w="19050">
                  <a:noFill/>
                </a:ln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  <a:endParaRPr 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3" hasCustomPrompt="1"/>
          </p:nvPr>
        </p:nvSpPr>
        <p:spPr>
          <a:xfrm>
            <a:off x="2270987" y="4629984"/>
            <a:ext cx="7637324" cy="276999"/>
          </a:xfrm>
          <a:prstGeom prst="rect">
            <a:avLst/>
          </a:prstGeom>
        </p:spPr>
        <p:txBody>
          <a:bodyPr wrap="square" lIns="90000"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</a:t>
            </a:r>
            <a:endParaRPr 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4" hasCustomPrompt="1"/>
          </p:nvPr>
        </p:nvSpPr>
        <p:spPr>
          <a:xfrm>
            <a:off x="2270987" y="4945083"/>
            <a:ext cx="7637324" cy="276999"/>
          </a:xfrm>
          <a:prstGeom prst="rect">
            <a:avLst/>
          </a:prstGeom>
        </p:spPr>
        <p:txBody>
          <a:bodyPr wrap="none"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www.officeplus.cn</a:t>
            </a:r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日期占位符 1"/>
          <p:cNvSpPr>
            <a:spLocks noGrp="1"/>
          </p:cNvSpPr>
          <p:nvPr>
            <p:ph type="dt" sz="half" idx="10"/>
          </p:nvPr>
        </p:nvSpPr>
        <p:spPr>
          <a:xfrm>
            <a:off x="4718050" y="6409690"/>
            <a:ext cx="2743200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60399" y="6409690"/>
            <a:ext cx="3657600" cy="27432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7861300" y="6409690"/>
            <a:ext cx="3657600" cy="274320"/>
          </a:xfrm>
        </p:spPr>
        <p:txBody>
          <a:bodyPr/>
          <a:lstStyle/>
          <a:p>
            <a:fld id="{C8BB1146-E542-4D4E-B8E9-6919A11DDD48}" type="slidenum">
              <a:rPr lang="en-US" smtClean="0"/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日期占位符 1"/>
          <p:cNvSpPr>
            <a:spLocks noGrp="1"/>
          </p:cNvSpPr>
          <p:nvPr>
            <p:ph type="dt" sz="half" idx="10"/>
          </p:nvPr>
        </p:nvSpPr>
        <p:spPr>
          <a:xfrm>
            <a:off x="4718050" y="6409690"/>
            <a:ext cx="2743200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60399" y="6409690"/>
            <a:ext cx="3657600" cy="27432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7861300" y="6409690"/>
            <a:ext cx="3657600" cy="274320"/>
          </a:xfrm>
        </p:spPr>
        <p:txBody>
          <a:bodyPr/>
          <a:lstStyle/>
          <a:p>
            <a:fld id="{C8BB1146-E542-4D4E-B8E9-6919A11DDD48}" type="slidenum">
              <a:rPr lang="en-US" smtClean="0"/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E2E48AA-F531-4641-8E7B-4B2D7D97DE14}" type="datetimeFigureOut">
              <a:rPr lang="zh-CN" altLang="en-US" smtClean="0"/>
            </a:fld>
            <a:endParaRPr lang="zh-CN" altLang="en-US"/>
          </a:p>
        </p:txBody>
      </p:sp>
      <p:sp>
        <p:nvSpPr>
          <p:cNvPr id="7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8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863B85B-0492-46EC-85E8-2FEC0FE861A1}" type="slidenum">
              <a:rPr lang="zh-CN" altLang="en-US" smtClean="0"/>
            </a:fld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OfficePL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日期占位符 1"/>
          <p:cNvSpPr>
            <a:spLocks noGrp="1"/>
          </p:cNvSpPr>
          <p:nvPr>
            <p:ph type="dt" sz="half" idx="10"/>
          </p:nvPr>
        </p:nvSpPr>
        <p:spPr>
          <a:xfrm>
            <a:off x="4718050" y="6409690"/>
            <a:ext cx="2743200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60399" y="6409690"/>
            <a:ext cx="3657600" cy="27432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7861300" y="6409690"/>
            <a:ext cx="3657600" cy="274320"/>
          </a:xfrm>
        </p:spPr>
        <p:txBody>
          <a:bodyPr/>
          <a:lstStyle/>
          <a:p>
            <a:fld id="{C8BB1146-E542-4D4E-B8E9-6919A11DDD48}" type="slidenum">
              <a:rPr lang="en-US" smtClean="0"/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 flipH="1">
            <a:off x="0" y="0"/>
            <a:ext cx="12192000" cy="6858000"/>
            <a:chOff x="0" y="0"/>
            <a:chExt cx="12192000" cy="6858000"/>
          </a:xfrm>
        </p:grpSpPr>
        <p:grpSp>
          <p:nvGrpSpPr>
            <p:cNvPr id="3" name="组合 2"/>
            <p:cNvGrpSpPr/>
            <p:nvPr/>
          </p:nvGrpSpPr>
          <p:grpSpPr>
            <a:xfrm>
              <a:off x="0" y="0"/>
              <a:ext cx="3243263" cy="2366962"/>
              <a:chOff x="266700" y="284162"/>
              <a:chExt cx="3243263" cy="2366962"/>
            </a:xfrm>
          </p:grpSpPr>
          <p:sp>
            <p:nvSpPr>
              <p:cNvPr id="76" name="任意多边形: 形状 75"/>
              <p:cNvSpPr/>
              <p:nvPr/>
            </p:nvSpPr>
            <p:spPr bwMode="auto">
              <a:xfrm>
                <a:off x="266700" y="284162"/>
                <a:ext cx="3243263" cy="1692275"/>
              </a:xfrm>
              <a:custGeom>
                <a:avLst/>
                <a:gdLst>
                  <a:gd name="T0" fmla="*/ 634 w 1039"/>
                  <a:gd name="T1" fmla="*/ 438 h 542"/>
                  <a:gd name="T2" fmla="*/ 505 w 1039"/>
                  <a:gd name="T3" fmla="*/ 392 h 542"/>
                  <a:gd name="T4" fmla="*/ 369 w 1039"/>
                  <a:gd name="T5" fmla="*/ 425 h 542"/>
                  <a:gd name="T6" fmla="*/ 317 w 1039"/>
                  <a:gd name="T7" fmla="*/ 463 h 542"/>
                  <a:gd name="T8" fmla="*/ 74 w 1039"/>
                  <a:gd name="T9" fmla="*/ 542 h 542"/>
                  <a:gd name="T10" fmla="*/ 0 w 1039"/>
                  <a:gd name="T11" fmla="*/ 542 h 542"/>
                  <a:gd name="T12" fmla="*/ 0 w 1039"/>
                  <a:gd name="T13" fmla="*/ 0 h 542"/>
                  <a:gd name="T14" fmla="*/ 1039 w 1039"/>
                  <a:gd name="T15" fmla="*/ 0 h 542"/>
                  <a:gd name="T16" fmla="*/ 1039 w 1039"/>
                  <a:gd name="T17" fmla="*/ 132 h 542"/>
                  <a:gd name="T18" fmla="*/ 634 w 1039"/>
                  <a:gd name="T19" fmla="*/ 438 h 5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39" h="542">
                    <a:moveTo>
                      <a:pt x="634" y="438"/>
                    </a:moveTo>
                    <a:cubicBezTo>
                      <a:pt x="505" y="392"/>
                      <a:pt x="505" y="392"/>
                      <a:pt x="505" y="392"/>
                    </a:cubicBezTo>
                    <a:cubicBezTo>
                      <a:pt x="457" y="375"/>
                      <a:pt x="403" y="388"/>
                      <a:pt x="369" y="425"/>
                    </a:cubicBezTo>
                    <a:cubicBezTo>
                      <a:pt x="317" y="463"/>
                      <a:pt x="317" y="463"/>
                      <a:pt x="317" y="463"/>
                    </a:cubicBezTo>
                    <a:cubicBezTo>
                      <a:pt x="246" y="514"/>
                      <a:pt x="161" y="541"/>
                      <a:pt x="74" y="542"/>
                    </a:cubicBezTo>
                    <a:cubicBezTo>
                      <a:pt x="0" y="542"/>
                      <a:pt x="0" y="542"/>
                      <a:pt x="0" y="54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039" y="0"/>
                      <a:pt x="1039" y="0"/>
                      <a:pt x="1039" y="0"/>
                    </a:cubicBezTo>
                    <a:cubicBezTo>
                      <a:pt x="1039" y="132"/>
                      <a:pt x="1039" y="132"/>
                      <a:pt x="1039" y="132"/>
                    </a:cubicBezTo>
                    <a:cubicBezTo>
                      <a:pt x="1039" y="343"/>
                      <a:pt x="837" y="496"/>
                      <a:pt x="634" y="43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7" name="任意多边形: 形状 76"/>
              <p:cNvSpPr/>
              <p:nvPr/>
            </p:nvSpPr>
            <p:spPr bwMode="auto">
              <a:xfrm>
                <a:off x="935038" y="1704974"/>
                <a:ext cx="1425575" cy="946150"/>
              </a:xfrm>
              <a:custGeom>
                <a:avLst/>
                <a:gdLst>
                  <a:gd name="T0" fmla="*/ 60 w 457"/>
                  <a:gd name="T1" fmla="*/ 106 h 303"/>
                  <a:gd name="T2" fmla="*/ 60 w 457"/>
                  <a:gd name="T3" fmla="*/ 106 h 303"/>
                  <a:gd name="T4" fmla="*/ 214 w 457"/>
                  <a:gd name="T5" fmla="*/ 17 h 303"/>
                  <a:gd name="T6" fmla="*/ 262 w 457"/>
                  <a:gd name="T7" fmla="*/ 10 h 303"/>
                  <a:gd name="T8" fmla="*/ 426 w 457"/>
                  <a:gd name="T9" fmla="*/ 80 h 303"/>
                  <a:gd name="T10" fmla="*/ 431 w 457"/>
                  <a:gd name="T11" fmla="*/ 87 h 303"/>
                  <a:gd name="T12" fmla="*/ 418 w 457"/>
                  <a:gd name="T13" fmla="*/ 214 h 303"/>
                  <a:gd name="T14" fmla="*/ 418 w 457"/>
                  <a:gd name="T15" fmla="*/ 214 h 303"/>
                  <a:gd name="T16" fmla="*/ 194 w 457"/>
                  <a:gd name="T17" fmla="*/ 298 h 303"/>
                  <a:gd name="T18" fmla="*/ 142 w 457"/>
                  <a:gd name="T19" fmla="*/ 295 h 303"/>
                  <a:gd name="T20" fmla="*/ 60 w 457"/>
                  <a:gd name="T21" fmla="*/ 106 h 3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57" h="303">
                    <a:moveTo>
                      <a:pt x="60" y="106"/>
                    </a:moveTo>
                    <a:cubicBezTo>
                      <a:pt x="60" y="106"/>
                      <a:pt x="60" y="106"/>
                      <a:pt x="60" y="106"/>
                    </a:cubicBezTo>
                    <a:cubicBezTo>
                      <a:pt x="99" y="59"/>
                      <a:pt x="154" y="27"/>
                      <a:pt x="214" y="17"/>
                    </a:cubicBezTo>
                    <a:cubicBezTo>
                      <a:pt x="262" y="10"/>
                      <a:pt x="262" y="10"/>
                      <a:pt x="262" y="10"/>
                    </a:cubicBezTo>
                    <a:cubicBezTo>
                      <a:pt x="326" y="0"/>
                      <a:pt x="390" y="27"/>
                      <a:pt x="426" y="80"/>
                    </a:cubicBezTo>
                    <a:cubicBezTo>
                      <a:pt x="431" y="87"/>
                      <a:pt x="431" y="87"/>
                      <a:pt x="431" y="87"/>
                    </a:cubicBezTo>
                    <a:cubicBezTo>
                      <a:pt x="457" y="127"/>
                      <a:pt x="452" y="180"/>
                      <a:pt x="418" y="214"/>
                    </a:cubicBezTo>
                    <a:cubicBezTo>
                      <a:pt x="418" y="214"/>
                      <a:pt x="418" y="214"/>
                      <a:pt x="418" y="214"/>
                    </a:cubicBezTo>
                    <a:cubicBezTo>
                      <a:pt x="359" y="272"/>
                      <a:pt x="277" y="303"/>
                      <a:pt x="194" y="298"/>
                    </a:cubicBezTo>
                    <a:cubicBezTo>
                      <a:pt x="142" y="295"/>
                      <a:pt x="142" y="295"/>
                      <a:pt x="142" y="295"/>
                    </a:cubicBezTo>
                    <a:cubicBezTo>
                      <a:pt x="48" y="289"/>
                      <a:pt x="0" y="179"/>
                      <a:pt x="60" y="10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grpSp>
            <p:nvGrpSpPr>
              <p:cNvPr id="78" name="组合 77"/>
              <p:cNvGrpSpPr/>
              <p:nvPr/>
            </p:nvGrpSpPr>
            <p:grpSpPr>
              <a:xfrm>
                <a:off x="741363" y="555624"/>
                <a:ext cx="1738312" cy="1973263"/>
                <a:chOff x="741363" y="555624"/>
                <a:chExt cx="1738312" cy="1973263"/>
              </a:xfrm>
            </p:grpSpPr>
            <p:sp>
              <p:nvSpPr>
                <p:cNvPr id="79" name="任意多边形: 形状 78"/>
                <p:cNvSpPr/>
                <p:nvPr/>
              </p:nvSpPr>
              <p:spPr bwMode="auto">
                <a:xfrm>
                  <a:off x="741363" y="555624"/>
                  <a:ext cx="1628775" cy="1973263"/>
                </a:xfrm>
                <a:custGeom>
                  <a:avLst/>
                  <a:gdLst>
                    <a:gd name="T0" fmla="*/ 0 w 522"/>
                    <a:gd name="T1" fmla="*/ 0 h 632"/>
                    <a:gd name="T2" fmla="*/ 282 w 522"/>
                    <a:gd name="T3" fmla="*/ 359 h 632"/>
                    <a:gd name="T4" fmla="*/ 522 w 522"/>
                    <a:gd name="T5" fmla="*/ 632 h 6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22" h="632">
                      <a:moveTo>
                        <a:pt x="0" y="0"/>
                      </a:moveTo>
                      <a:cubicBezTo>
                        <a:pt x="0" y="0"/>
                        <a:pt x="215" y="177"/>
                        <a:pt x="282" y="359"/>
                      </a:cubicBezTo>
                      <a:cubicBezTo>
                        <a:pt x="282" y="359"/>
                        <a:pt x="388" y="553"/>
                        <a:pt x="522" y="632"/>
                      </a:cubicBez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0" name="任意多边形: 形状 79"/>
                <p:cNvSpPr/>
                <p:nvPr/>
              </p:nvSpPr>
              <p:spPr bwMode="auto">
                <a:xfrm>
                  <a:off x="751743" y="696045"/>
                  <a:ext cx="1377134" cy="974846"/>
                </a:xfrm>
                <a:custGeom>
                  <a:avLst/>
                  <a:gdLst>
                    <a:gd name="T0" fmla="*/ 50 w 482"/>
                    <a:gd name="T1" fmla="*/ 397 h 397"/>
                    <a:gd name="T2" fmla="*/ 167 w 482"/>
                    <a:gd name="T3" fmla="*/ 169 h 397"/>
                    <a:gd name="T4" fmla="*/ 482 w 482"/>
                    <a:gd name="T5" fmla="*/ 161 h 397"/>
                    <a:gd name="connsiteX0" fmla="*/ 146 w 9088"/>
                    <a:gd name="connsiteY0" fmla="*/ 7620 h 7620"/>
                    <a:gd name="connsiteX1" fmla="*/ 2574 w 9088"/>
                    <a:gd name="connsiteY1" fmla="*/ 1877 h 7620"/>
                    <a:gd name="connsiteX2" fmla="*/ 9088 w 9088"/>
                    <a:gd name="connsiteY2" fmla="*/ 1777 h 7620"/>
                    <a:gd name="connsiteX0-1" fmla="*/ 160 w 9999"/>
                    <a:gd name="connsiteY0-2" fmla="*/ 10149 h 10149"/>
                    <a:gd name="connsiteX1-3" fmla="*/ 2831 w 9999"/>
                    <a:gd name="connsiteY1-4" fmla="*/ 2612 h 10149"/>
                    <a:gd name="connsiteX2-5" fmla="*/ 9999 w 9999"/>
                    <a:gd name="connsiteY2-6" fmla="*/ 2481 h 10149"/>
                    <a:gd name="connsiteX0-7" fmla="*/ 160 w 10052"/>
                    <a:gd name="connsiteY0-8" fmla="*/ 10074 h 10074"/>
                    <a:gd name="connsiteX1-9" fmla="*/ 2831 w 10052"/>
                    <a:gd name="connsiteY1-10" fmla="*/ 2648 h 10074"/>
                    <a:gd name="connsiteX2-11" fmla="*/ 10052 w 10052"/>
                    <a:gd name="connsiteY2-12" fmla="*/ 2420 h 10074"/>
                    <a:gd name="connsiteX0-13" fmla="*/ 160 w 10000"/>
                    <a:gd name="connsiteY0-14" fmla="*/ 10037 h 10037"/>
                    <a:gd name="connsiteX1-15" fmla="*/ 2831 w 10000"/>
                    <a:gd name="connsiteY1-16" fmla="*/ 2611 h 10037"/>
                    <a:gd name="connsiteX2-17" fmla="*/ 10000 w 10000"/>
                    <a:gd name="connsiteY2-18" fmla="*/ 2433 h 10037"/>
                    <a:gd name="connsiteX0-19" fmla="*/ 160 w 10035"/>
                    <a:gd name="connsiteY0-20" fmla="*/ 10092 h 10092"/>
                    <a:gd name="connsiteX1-21" fmla="*/ 2831 w 10035"/>
                    <a:gd name="connsiteY1-22" fmla="*/ 2666 h 10092"/>
                    <a:gd name="connsiteX2-23" fmla="*/ 10035 w 10035"/>
                    <a:gd name="connsiteY2-24" fmla="*/ 2413 h 10092"/>
                    <a:gd name="connsiteX0-25" fmla="*/ 143 w 10070"/>
                    <a:gd name="connsiteY0-26" fmla="*/ 10167 h 10167"/>
                    <a:gd name="connsiteX1-27" fmla="*/ 2866 w 10070"/>
                    <a:gd name="connsiteY1-28" fmla="*/ 2666 h 10167"/>
                    <a:gd name="connsiteX2-29" fmla="*/ 10070 w 10070"/>
                    <a:gd name="connsiteY2-30" fmla="*/ 2413 h 10167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</a:cxnLst>
                  <a:rect l="l" t="t" r="r" b="b"/>
                  <a:pathLst>
                    <a:path w="10070" h="10167">
                      <a:moveTo>
                        <a:pt x="143" y="10167"/>
                      </a:moveTo>
                      <a:cubicBezTo>
                        <a:pt x="143" y="10167"/>
                        <a:pt x="-946" y="4718"/>
                        <a:pt x="2866" y="2666"/>
                      </a:cubicBezTo>
                      <a:cubicBezTo>
                        <a:pt x="2866" y="2666"/>
                        <a:pt x="5565" y="-3162"/>
                        <a:pt x="10070" y="2413"/>
                      </a:cubicBez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1" name="任意多边形: 形状 80"/>
                <p:cNvSpPr/>
                <p:nvPr/>
              </p:nvSpPr>
              <p:spPr bwMode="auto">
                <a:xfrm>
                  <a:off x="1228725" y="1701799"/>
                  <a:ext cx="404813" cy="496888"/>
                </a:xfrm>
                <a:custGeom>
                  <a:avLst/>
                  <a:gdLst>
                    <a:gd name="T0" fmla="*/ 0 w 130"/>
                    <a:gd name="T1" fmla="*/ 159 h 159"/>
                    <a:gd name="T2" fmla="*/ 130 w 130"/>
                    <a:gd name="T3" fmla="*/ 0 h 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30" h="159">
                      <a:moveTo>
                        <a:pt x="0" y="159"/>
                      </a:moveTo>
                      <a:cubicBezTo>
                        <a:pt x="0" y="159"/>
                        <a:pt x="27" y="34"/>
                        <a:pt x="130" y="0"/>
                      </a:cubicBez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2" name="任意多边形: 形状 81"/>
                <p:cNvSpPr/>
                <p:nvPr/>
              </p:nvSpPr>
              <p:spPr bwMode="auto">
                <a:xfrm>
                  <a:off x="1574800" y="1401762"/>
                  <a:ext cx="827088" cy="587375"/>
                </a:xfrm>
                <a:custGeom>
                  <a:avLst/>
                  <a:gdLst>
                    <a:gd name="T0" fmla="*/ 0 w 265"/>
                    <a:gd name="T1" fmla="*/ 57 h 188"/>
                    <a:gd name="T2" fmla="*/ 265 w 265"/>
                    <a:gd name="T3" fmla="*/ 188 h 1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65" h="188">
                      <a:moveTo>
                        <a:pt x="0" y="57"/>
                      </a:moveTo>
                      <a:cubicBezTo>
                        <a:pt x="0" y="57"/>
                        <a:pt x="144" y="0"/>
                        <a:pt x="265" y="188"/>
                      </a:cubicBez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3" name="任意多边形: 形状 82"/>
                <p:cNvSpPr/>
                <p:nvPr/>
              </p:nvSpPr>
              <p:spPr bwMode="auto">
                <a:xfrm>
                  <a:off x="1731559" y="1959342"/>
                  <a:ext cx="748116" cy="545097"/>
                </a:xfrm>
                <a:custGeom>
                  <a:avLst/>
                  <a:gdLst>
                    <a:gd name="T0" fmla="*/ 92 w 257"/>
                    <a:gd name="T1" fmla="*/ 173 h 173"/>
                    <a:gd name="T2" fmla="*/ 73 w 257"/>
                    <a:gd name="T3" fmla="*/ 25 h 173"/>
                    <a:gd name="T4" fmla="*/ 257 w 257"/>
                    <a:gd name="T5" fmla="*/ 106 h 173"/>
                    <a:gd name="connsiteX0" fmla="*/ 2034 w 8210"/>
                    <a:gd name="connsiteY0" fmla="*/ 8859 h 8859"/>
                    <a:gd name="connsiteX1" fmla="*/ 1050 w 8210"/>
                    <a:gd name="connsiteY1" fmla="*/ 149 h 8859"/>
                    <a:gd name="connsiteX2" fmla="*/ 8210 w 8210"/>
                    <a:gd name="connsiteY2" fmla="*/ 4831 h 88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210" h="8859">
                      <a:moveTo>
                        <a:pt x="2034" y="8859"/>
                      </a:moveTo>
                      <a:cubicBezTo>
                        <a:pt x="2034" y="8859"/>
                        <a:pt x="-1790" y="2692"/>
                        <a:pt x="1050" y="149"/>
                      </a:cubicBezTo>
                      <a:cubicBezTo>
                        <a:pt x="1050" y="149"/>
                        <a:pt x="4552" y="-1296"/>
                        <a:pt x="8210" y="4831"/>
                      </a:cubicBez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4" name="任意多边形: 形状 83"/>
                <p:cNvSpPr/>
                <p:nvPr/>
              </p:nvSpPr>
              <p:spPr bwMode="auto">
                <a:xfrm>
                  <a:off x="1377950" y="801687"/>
                  <a:ext cx="930275" cy="674688"/>
                </a:xfrm>
                <a:custGeom>
                  <a:avLst/>
                  <a:gdLst>
                    <a:gd name="T0" fmla="*/ 0 w 298"/>
                    <a:gd name="T1" fmla="*/ 139 h 216"/>
                    <a:gd name="T2" fmla="*/ 298 w 298"/>
                    <a:gd name="T3" fmla="*/ 216 h 2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98" h="216">
                      <a:moveTo>
                        <a:pt x="0" y="139"/>
                      </a:moveTo>
                      <a:cubicBezTo>
                        <a:pt x="0" y="139"/>
                        <a:pt x="136" y="0"/>
                        <a:pt x="298" y="216"/>
                      </a:cubicBez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5" name="任意多边形: 形状 84"/>
                <p:cNvSpPr/>
                <p:nvPr/>
              </p:nvSpPr>
              <p:spPr bwMode="auto">
                <a:xfrm>
                  <a:off x="1119188" y="1660524"/>
                  <a:ext cx="255588" cy="287338"/>
                </a:xfrm>
                <a:custGeom>
                  <a:avLst/>
                  <a:gdLst>
                    <a:gd name="T0" fmla="*/ 64 w 82"/>
                    <a:gd name="T1" fmla="*/ 64 h 92"/>
                    <a:gd name="T2" fmla="*/ 13 w 82"/>
                    <a:gd name="T3" fmla="*/ 82 h 92"/>
                    <a:gd name="T4" fmla="*/ 18 w 82"/>
                    <a:gd name="T5" fmla="*/ 28 h 92"/>
                    <a:gd name="T6" fmla="*/ 69 w 82"/>
                    <a:gd name="T7" fmla="*/ 9 h 92"/>
                    <a:gd name="T8" fmla="*/ 64 w 82"/>
                    <a:gd name="T9" fmla="*/ 64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92">
                      <a:moveTo>
                        <a:pt x="64" y="64"/>
                      </a:moveTo>
                      <a:cubicBezTo>
                        <a:pt x="48" y="84"/>
                        <a:pt x="25" y="92"/>
                        <a:pt x="13" y="82"/>
                      </a:cubicBezTo>
                      <a:cubicBezTo>
                        <a:pt x="0" y="72"/>
                        <a:pt x="3" y="48"/>
                        <a:pt x="18" y="28"/>
                      </a:cubicBezTo>
                      <a:cubicBezTo>
                        <a:pt x="34" y="8"/>
                        <a:pt x="57" y="0"/>
                        <a:pt x="69" y="9"/>
                      </a:cubicBezTo>
                      <a:cubicBezTo>
                        <a:pt x="82" y="19"/>
                        <a:pt x="80" y="43"/>
                        <a:pt x="64" y="64"/>
                      </a:cubicBezTo>
                      <a:close/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6" name="任意多边形: 形状 85"/>
                <p:cNvSpPr/>
                <p:nvPr/>
              </p:nvSpPr>
              <p:spPr bwMode="auto">
                <a:xfrm>
                  <a:off x="1533525" y="1176337"/>
                  <a:ext cx="374650" cy="244475"/>
                </a:xfrm>
                <a:custGeom>
                  <a:avLst/>
                  <a:gdLst>
                    <a:gd name="T0" fmla="*/ 56 w 120"/>
                    <a:gd name="T1" fmla="*/ 74 h 78"/>
                    <a:gd name="T2" fmla="*/ 2 w 120"/>
                    <a:gd name="T3" fmla="*/ 32 h 78"/>
                    <a:gd name="T4" fmla="*/ 64 w 120"/>
                    <a:gd name="T5" fmla="*/ 4 h 78"/>
                    <a:gd name="T6" fmla="*/ 118 w 120"/>
                    <a:gd name="T7" fmla="*/ 46 h 78"/>
                    <a:gd name="T8" fmla="*/ 56 w 120"/>
                    <a:gd name="T9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78">
                      <a:moveTo>
                        <a:pt x="56" y="74"/>
                      </a:moveTo>
                      <a:cubicBezTo>
                        <a:pt x="24" y="71"/>
                        <a:pt x="0" y="52"/>
                        <a:pt x="2" y="32"/>
                      </a:cubicBezTo>
                      <a:cubicBezTo>
                        <a:pt x="5" y="13"/>
                        <a:pt x="32" y="0"/>
                        <a:pt x="64" y="4"/>
                      </a:cubicBezTo>
                      <a:cubicBezTo>
                        <a:pt x="96" y="8"/>
                        <a:pt x="120" y="27"/>
                        <a:pt x="118" y="46"/>
                      </a:cubicBezTo>
                      <a:cubicBezTo>
                        <a:pt x="116" y="66"/>
                        <a:pt x="88" y="78"/>
                        <a:pt x="56" y="74"/>
                      </a:cubicBezTo>
                      <a:close/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7" name="组合 6"/>
            <p:cNvGrpSpPr/>
            <p:nvPr/>
          </p:nvGrpSpPr>
          <p:grpSpPr>
            <a:xfrm>
              <a:off x="0" y="3749675"/>
              <a:ext cx="2546350" cy="3108325"/>
              <a:chOff x="266700" y="3913187"/>
              <a:chExt cx="2546350" cy="3108325"/>
            </a:xfrm>
          </p:grpSpPr>
          <p:sp>
            <p:nvSpPr>
              <p:cNvPr id="74" name="任意多边形: 形状 73"/>
              <p:cNvSpPr/>
              <p:nvPr/>
            </p:nvSpPr>
            <p:spPr bwMode="auto">
              <a:xfrm>
                <a:off x="266700" y="4459287"/>
                <a:ext cx="2546350" cy="2562225"/>
              </a:xfrm>
              <a:custGeom>
                <a:avLst/>
                <a:gdLst>
                  <a:gd name="T0" fmla="*/ 816 w 816"/>
                  <a:gd name="T1" fmla="*/ 820 h 820"/>
                  <a:gd name="T2" fmla="*/ 0 w 816"/>
                  <a:gd name="T3" fmla="*/ 820 h 820"/>
                  <a:gd name="T4" fmla="*/ 0 w 816"/>
                  <a:gd name="T5" fmla="*/ 0 h 820"/>
                  <a:gd name="T6" fmla="*/ 62 w 816"/>
                  <a:gd name="T7" fmla="*/ 21 h 820"/>
                  <a:gd name="T8" fmla="*/ 183 w 816"/>
                  <a:gd name="T9" fmla="*/ 131 h 820"/>
                  <a:gd name="T10" fmla="*/ 290 w 816"/>
                  <a:gd name="T11" fmla="*/ 362 h 820"/>
                  <a:gd name="T12" fmla="*/ 557 w 816"/>
                  <a:gd name="T13" fmla="*/ 567 h 820"/>
                  <a:gd name="T14" fmla="*/ 595 w 816"/>
                  <a:gd name="T15" fmla="*/ 574 h 820"/>
                  <a:gd name="T16" fmla="*/ 816 w 816"/>
                  <a:gd name="T17" fmla="*/ 785 h 820"/>
                  <a:gd name="T18" fmla="*/ 816 w 816"/>
                  <a:gd name="T19" fmla="*/ 820 h 8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16" h="820">
                    <a:moveTo>
                      <a:pt x="816" y="820"/>
                    </a:moveTo>
                    <a:cubicBezTo>
                      <a:pt x="0" y="820"/>
                      <a:pt x="0" y="820"/>
                      <a:pt x="0" y="82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62" y="21"/>
                      <a:pt x="62" y="21"/>
                      <a:pt x="62" y="21"/>
                    </a:cubicBezTo>
                    <a:cubicBezTo>
                      <a:pt x="116" y="40"/>
                      <a:pt x="160" y="79"/>
                      <a:pt x="183" y="131"/>
                    </a:cubicBezTo>
                    <a:cubicBezTo>
                      <a:pt x="290" y="362"/>
                      <a:pt x="290" y="362"/>
                      <a:pt x="290" y="362"/>
                    </a:cubicBezTo>
                    <a:cubicBezTo>
                      <a:pt x="340" y="470"/>
                      <a:pt x="440" y="547"/>
                      <a:pt x="557" y="567"/>
                    </a:cubicBezTo>
                    <a:cubicBezTo>
                      <a:pt x="595" y="574"/>
                      <a:pt x="595" y="574"/>
                      <a:pt x="595" y="574"/>
                    </a:cubicBezTo>
                    <a:cubicBezTo>
                      <a:pt x="715" y="568"/>
                      <a:pt x="816" y="664"/>
                      <a:pt x="816" y="785"/>
                    </a:cubicBezTo>
                    <a:lnTo>
                      <a:pt x="816" y="82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5" name="任意多边形: 形状 74"/>
              <p:cNvSpPr/>
              <p:nvPr/>
            </p:nvSpPr>
            <p:spPr bwMode="auto">
              <a:xfrm>
                <a:off x="266700" y="3913187"/>
                <a:ext cx="2403475" cy="3108325"/>
              </a:xfrm>
              <a:custGeom>
                <a:avLst/>
                <a:gdLst>
                  <a:gd name="T0" fmla="*/ 0 w 770"/>
                  <a:gd name="T1" fmla="*/ 0 h 995"/>
                  <a:gd name="T2" fmla="*/ 13 w 770"/>
                  <a:gd name="T3" fmla="*/ 3 h 995"/>
                  <a:gd name="T4" fmla="*/ 189 w 770"/>
                  <a:gd name="T5" fmla="*/ 248 h 995"/>
                  <a:gd name="T6" fmla="*/ 189 w 770"/>
                  <a:gd name="T7" fmla="*/ 248 h 995"/>
                  <a:gd name="T8" fmla="*/ 403 w 770"/>
                  <a:gd name="T9" fmla="*/ 533 h 995"/>
                  <a:gd name="T10" fmla="*/ 583 w 770"/>
                  <a:gd name="T11" fmla="*/ 576 h 995"/>
                  <a:gd name="T12" fmla="*/ 654 w 770"/>
                  <a:gd name="T13" fmla="*/ 749 h 995"/>
                  <a:gd name="T14" fmla="*/ 648 w 770"/>
                  <a:gd name="T15" fmla="*/ 759 h 995"/>
                  <a:gd name="T16" fmla="*/ 612 w 770"/>
                  <a:gd name="T17" fmla="*/ 741 h 995"/>
                  <a:gd name="T18" fmla="*/ 612 w 770"/>
                  <a:gd name="T19" fmla="*/ 741 h 995"/>
                  <a:gd name="T20" fmla="*/ 641 w 770"/>
                  <a:gd name="T21" fmla="*/ 724 h 995"/>
                  <a:gd name="T22" fmla="*/ 659 w 770"/>
                  <a:gd name="T23" fmla="*/ 731 h 995"/>
                  <a:gd name="T24" fmla="*/ 752 w 770"/>
                  <a:gd name="T25" fmla="*/ 837 h 995"/>
                  <a:gd name="T26" fmla="*/ 770 w 770"/>
                  <a:gd name="T27" fmla="*/ 995 h 9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70" h="995">
                    <a:moveTo>
                      <a:pt x="0" y="0"/>
                    </a:moveTo>
                    <a:cubicBezTo>
                      <a:pt x="13" y="3"/>
                      <a:pt x="13" y="3"/>
                      <a:pt x="13" y="3"/>
                    </a:cubicBezTo>
                    <a:cubicBezTo>
                      <a:pt x="121" y="34"/>
                      <a:pt x="194" y="135"/>
                      <a:pt x="189" y="248"/>
                    </a:cubicBezTo>
                    <a:cubicBezTo>
                      <a:pt x="189" y="248"/>
                      <a:pt x="189" y="248"/>
                      <a:pt x="189" y="248"/>
                    </a:cubicBezTo>
                    <a:cubicBezTo>
                      <a:pt x="183" y="382"/>
                      <a:pt x="273" y="501"/>
                      <a:pt x="403" y="533"/>
                    </a:cubicBezTo>
                    <a:cubicBezTo>
                      <a:pt x="583" y="576"/>
                      <a:pt x="583" y="576"/>
                      <a:pt x="583" y="576"/>
                    </a:cubicBezTo>
                    <a:cubicBezTo>
                      <a:pt x="659" y="594"/>
                      <a:pt x="695" y="682"/>
                      <a:pt x="654" y="749"/>
                    </a:cubicBezTo>
                    <a:cubicBezTo>
                      <a:pt x="648" y="759"/>
                      <a:pt x="648" y="759"/>
                      <a:pt x="648" y="759"/>
                    </a:cubicBezTo>
                    <a:cubicBezTo>
                      <a:pt x="633" y="772"/>
                      <a:pt x="610" y="761"/>
                      <a:pt x="612" y="741"/>
                    </a:cubicBezTo>
                    <a:cubicBezTo>
                      <a:pt x="612" y="741"/>
                      <a:pt x="612" y="741"/>
                      <a:pt x="612" y="741"/>
                    </a:cubicBezTo>
                    <a:cubicBezTo>
                      <a:pt x="614" y="727"/>
                      <a:pt x="628" y="719"/>
                      <a:pt x="641" y="724"/>
                    </a:cubicBezTo>
                    <a:cubicBezTo>
                      <a:pt x="659" y="731"/>
                      <a:pt x="659" y="731"/>
                      <a:pt x="659" y="731"/>
                    </a:cubicBezTo>
                    <a:cubicBezTo>
                      <a:pt x="705" y="750"/>
                      <a:pt x="739" y="789"/>
                      <a:pt x="752" y="837"/>
                    </a:cubicBezTo>
                    <a:cubicBezTo>
                      <a:pt x="762" y="875"/>
                      <a:pt x="770" y="927"/>
                      <a:pt x="770" y="995"/>
                    </a:cubicBezTo>
                  </a:path>
                </a:pathLst>
              </a:custGeom>
              <a:noFill/>
              <a:ln w="12700" cap="flat">
                <a:solidFill>
                  <a:schemeClr val="accent3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7062788" y="4767580"/>
              <a:ext cx="5129212" cy="2090420"/>
              <a:chOff x="7062788" y="4767580"/>
              <a:chExt cx="5129212" cy="2090420"/>
            </a:xfrm>
          </p:grpSpPr>
          <p:sp>
            <p:nvSpPr>
              <p:cNvPr id="66" name="任意多边形: 形状 65"/>
              <p:cNvSpPr/>
              <p:nvPr/>
            </p:nvSpPr>
            <p:spPr bwMode="auto">
              <a:xfrm>
                <a:off x="7810500" y="5976937"/>
                <a:ext cx="4381500" cy="881063"/>
              </a:xfrm>
              <a:custGeom>
                <a:avLst/>
                <a:gdLst>
                  <a:gd name="T0" fmla="*/ 1404 w 1404"/>
                  <a:gd name="T1" fmla="*/ 282 h 282"/>
                  <a:gd name="T2" fmla="*/ 0 w 1404"/>
                  <a:gd name="T3" fmla="*/ 282 h 282"/>
                  <a:gd name="T4" fmla="*/ 43 w 1404"/>
                  <a:gd name="T5" fmla="*/ 258 h 282"/>
                  <a:gd name="T6" fmla="*/ 371 w 1404"/>
                  <a:gd name="T7" fmla="*/ 169 h 282"/>
                  <a:gd name="T8" fmla="*/ 570 w 1404"/>
                  <a:gd name="T9" fmla="*/ 165 h 282"/>
                  <a:gd name="T10" fmla="*/ 799 w 1404"/>
                  <a:gd name="T11" fmla="*/ 121 h 282"/>
                  <a:gd name="T12" fmla="*/ 950 w 1404"/>
                  <a:gd name="T13" fmla="*/ 64 h 282"/>
                  <a:gd name="T14" fmla="*/ 1286 w 1404"/>
                  <a:gd name="T15" fmla="*/ 1 h 282"/>
                  <a:gd name="T16" fmla="*/ 1404 w 1404"/>
                  <a:gd name="T17" fmla="*/ 0 h 282"/>
                  <a:gd name="T18" fmla="*/ 1404 w 1404"/>
                  <a:gd name="T19" fmla="*/ 282 h 2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04" h="282">
                    <a:moveTo>
                      <a:pt x="1404" y="282"/>
                    </a:moveTo>
                    <a:cubicBezTo>
                      <a:pt x="0" y="282"/>
                      <a:pt x="0" y="282"/>
                      <a:pt x="0" y="282"/>
                    </a:cubicBezTo>
                    <a:cubicBezTo>
                      <a:pt x="43" y="258"/>
                      <a:pt x="43" y="258"/>
                      <a:pt x="43" y="258"/>
                    </a:cubicBezTo>
                    <a:cubicBezTo>
                      <a:pt x="143" y="201"/>
                      <a:pt x="256" y="170"/>
                      <a:pt x="371" y="169"/>
                    </a:cubicBezTo>
                    <a:cubicBezTo>
                      <a:pt x="570" y="165"/>
                      <a:pt x="570" y="165"/>
                      <a:pt x="570" y="165"/>
                    </a:cubicBezTo>
                    <a:cubicBezTo>
                      <a:pt x="648" y="164"/>
                      <a:pt x="726" y="149"/>
                      <a:pt x="799" y="121"/>
                    </a:cubicBezTo>
                    <a:cubicBezTo>
                      <a:pt x="950" y="64"/>
                      <a:pt x="950" y="64"/>
                      <a:pt x="950" y="64"/>
                    </a:cubicBezTo>
                    <a:cubicBezTo>
                      <a:pt x="1057" y="23"/>
                      <a:pt x="1171" y="2"/>
                      <a:pt x="1286" y="1"/>
                    </a:cubicBezTo>
                    <a:cubicBezTo>
                      <a:pt x="1404" y="0"/>
                      <a:pt x="1404" y="0"/>
                      <a:pt x="1404" y="0"/>
                    </a:cubicBezTo>
                    <a:lnTo>
                      <a:pt x="1404" y="282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7" name="任意多边形: 形状 66"/>
              <p:cNvSpPr/>
              <p:nvPr/>
            </p:nvSpPr>
            <p:spPr bwMode="auto">
              <a:xfrm>
                <a:off x="8685213" y="4767580"/>
                <a:ext cx="2200275" cy="1652588"/>
              </a:xfrm>
              <a:custGeom>
                <a:avLst/>
                <a:gdLst>
                  <a:gd name="T0" fmla="*/ 668 w 705"/>
                  <a:gd name="T1" fmla="*/ 162 h 529"/>
                  <a:gd name="T2" fmla="*/ 420 w 705"/>
                  <a:gd name="T3" fmla="*/ 472 h 529"/>
                  <a:gd name="T4" fmla="*/ 37 w 705"/>
                  <a:gd name="T5" fmla="*/ 367 h 529"/>
                  <a:gd name="T6" fmla="*/ 285 w 705"/>
                  <a:gd name="T7" fmla="*/ 57 h 529"/>
                  <a:gd name="T8" fmla="*/ 668 w 705"/>
                  <a:gd name="T9" fmla="*/ 162 h 5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5" h="529">
                    <a:moveTo>
                      <a:pt x="668" y="162"/>
                    </a:moveTo>
                    <a:cubicBezTo>
                      <a:pt x="705" y="277"/>
                      <a:pt x="594" y="416"/>
                      <a:pt x="420" y="472"/>
                    </a:cubicBezTo>
                    <a:cubicBezTo>
                      <a:pt x="245" y="529"/>
                      <a:pt x="74" y="482"/>
                      <a:pt x="37" y="367"/>
                    </a:cubicBezTo>
                    <a:cubicBezTo>
                      <a:pt x="0" y="252"/>
                      <a:pt x="111" y="114"/>
                      <a:pt x="285" y="57"/>
                    </a:cubicBezTo>
                    <a:cubicBezTo>
                      <a:pt x="460" y="0"/>
                      <a:pt x="631" y="48"/>
                      <a:pt x="668" y="16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grpSp>
            <p:nvGrpSpPr>
              <p:cNvPr id="68" name="组合 67"/>
              <p:cNvGrpSpPr/>
              <p:nvPr/>
            </p:nvGrpSpPr>
            <p:grpSpPr>
              <a:xfrm>
                <a:off x="7062788" y="5175250"/>
                <a:ext cx="1754188" cy="1682750"/>
                <a:chOff x="7143750" y="-2366963"/>
                <a:chExt cx="1754188" cy="1682750"/>
              </a:xfrm>
            </p:grpSpPr>
            <p:sp>
              <p:nvSpPr>
                <p:cNvPr id="69" name="任意多边形: 形状 68"/>
                <p:cNvSpPr/>
                <p:nvPr/>
              </p:nvSpPr>
              <p:spPr bwMode="auto">
                <a:xfrm>
                  <a:off x="7143750" y="-2366963"/>
                  <a:ext cx="1754188" cy="1682750"/>
                </a:xfrm>
                <a:custGeom>
                  <a:avLst/>
                  <a:gdLst>
                    <a:gd name="T0" fmla="*/ 2 w 562"/>
                    <a:gd name="T1" fmla="*/ 537 h 539"/>
                    <a:gd name="T2" fmla="*/ 1 w 562"/>
                    <a:gd name="T3" fmla="*/ 482 h 539"/>
                    <a:gd name="T4" fmla="*/ 18 w 562"/>
                    <a:gd name="T5" fmla="*/ 447 h 539"/>
                    <a:gd name="T6" fmla="*/ 18 w 562"/>
                    <a:gd name="T7" fmla="*/ 447 h 539"/>
                    <a:gd name="T8" fmla="*/ 35 w 562"/>
                    <a:gd name="T9" fmla="*/ 415 h 539"/>
                    <a:gd name="T10" fmla="*/ 40 w 562"/>
                    <a:gd name="T11" fmla="*/ 349 h 539"/>
                    <a:gd name="T12" fmla="*/ 97 w 562"/>
                    <a:gd name="T13" fmla="*/ 266 h 539"/>
                    <a:gd name="T14" fmla="*/ 97 w 562"/>
                    <a:gd name="T15" fmla="*/ 266 h 539"/>
                    <a:gd name="T16" fmla="*/ 146 w 562"/>
                    <a:gd name="T17" fmla="*/ 213 h 539"/>
                    <a:gd name="T18" fmla="*/ 159 w 562"/>
                    <a:gd name="T19" fmla="*/ 182 h 539"/>
                    <a:gd name="T20" fmla="*/ 265 w 562"/>
                    <a:gd name="T21" fmla="*/ 108 h 539"/>
                    <a:gd name="T22" fmla="*/ 265 w 562"/>
                    <a:gd name="T23" fmla="*/ 108 h 539"/>
                    <a:gd name="T24" fmla="*/ 310 w 562"/>
                    <a:gd name="T25" fmla="*/ 91 h 539"/>
                    <a:gd name="T26" fmla="*/ 562 w 562"/>
                    <a:gd name="T27" fmla="*/ 26 h 539"/>
                    <a:gd name="T28" fmla="*/ 493 w 562"/>
                    <a:gd name="T29" fmla="*/ 116 h 539"/>
                    <a:gd name="T30" fmla="*/ 491 w 562"/>
                    <a:gd name="T31" fmla="*/ 139 h 539"/>
                    <a:gd name="T32" fmla="*/ 487 w 562"/>
                    <a:gd name="T33" fmla="*/ 165 h 539"/>
                    <a:gd name="T34" fmla="*/ 415 w 562"/>
                    <a:gd name="T35" fmla="*/ 276 h 539"/>
                    <a:gd name="T36" fmla="*/ 356 w 562"/>
                    <a:gd name="T37" fmla="*/ 315 h 539"/>
                    <a:gd name="T38" fmla="*/ 293 w 562"/>
                    <a:gd name="T39" fmla="*/ 404 h 539"/>
                    <a:gd name="T40" fmla="*/ 283 w 562"/>
                    <a:gd name="T41" fmla="*/ 447 h 539"/>
                    <a:gd name="T42" fmla="*/ 224 w 562"/>
                    <a:gd name="T43" fmla="*/ 539 h 539"/>
                    <a:gd name="T44" fmla="*/ 224 w 562"/>
                    <a:gd name="T45" fmla="*/ 539 h 5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562" h="539">
                      <a:moveTo>
                        <a:pt x="2" y="537"/>
                      </a:moveTo>
                      <a:cubicBezTo>
                        <a:pt x="1" y="482"/>
                        <a:pt x="1" y="482"/>
                        <a:pt x="1" y="482"/>
                      </a:cubicBezTo>
                      <a:cubicBezTo>
                        <a:pt x="0" y="468"/>
                        <a:pt x="7" y="455"/>
                        <a:pt x="18" y="447"/>
                      </a:cubicBezTo>
                      <a:cubicBezTo>
                        <a:pt x="18" y="447"/>
                        <a:pt x="18" y="447"/>
                        <a:pt x="18" y="447"/>
                      </a:cubicBezTo>
                      <a:cubicBezTo>
                        <a:pt x="28" y="439"/>
                        <a:pt x="34" y="428"/>
                        <a:pt x="35" y="415"/>
                      </a:cubicBezTo>
                      <a:cubicBezTo>
                        <a:pt x="40" y="349"/>
                        <a:pt x="40" y="349"/>
                        <a:pt x="40" y="349"/>
                      </a:cubicBezTo>
                      <a:cubicBezTo>
                        <a:pt x="42" y="313"/>
                        <a:pt x="64" y="281"/>
                        <a:pt x="97" y="266"/>
                      </a:cubicBezTo>
                      <a:cubicBezTo>
                        <a:pt x="97" y="266"/>
                        <a:pt x="97" y="266"/>
                        <a:pt x="97" y="266"/>
                      </a:cubicBezTo>
                      <a:cubicBezTo>
                        <a:pt x="119" y="255"/>
                        <a:pt x="137" y="236"/>
                        <a:pt x="146" y="213"/>
                      </a:cubicBezTo>
                      <a:cubicBezTo>
                        <a:pt x="159" y="182"/>
                        <a:pt x="159" y="182"/>
                        <a:pt x="159" y="182"/>
                      </a:cubicBezTo>
                      <a:cubicBezTo>
                        <a:pt x="177" y="139"/>
                        <a:pt x="218" y="110"/>
                        <a:pt x="265" y="108"/>
                      </a:cubicBezTo>
                      <a:cubicBezTo>
                        <a:pt x="265" y="108"/>
                        <a:pt x="265" y="108"/>
                        <a:pt x="265" y="108"/>
                      </a:cubicBezTo>
                      <a:cubicBezTo>
                        <a:pt x="281" y="108"/>
                        <a:pt x="297" y="102"/>
                        <a:pt x="310" y="91"/>
                      </a:cubicBezTo>
                      <a:cubicBezTo>
                        <a:pt x="347" y="61"/>
                        <a:pt x="439" y="0"/>
                        <a:pt x="562" y="26"/>
                      </a:cubicBezTo>
                      <a:cubicBezTo>
                        <a:pt x="562" y="26"/>
                        <a:pt x="495" y="39"/>
                        <a:pt x="493" y="116"/>
                      </a:cubicBezTo>
                      <a:cubicBezTo>
                        <a:pt x="492" y="123"/>
                        <a:pt x="492" y="131"/>
                        <a:pt x="491" y="139"/>
                      </a:cubicBezTo>
                      <a:cubicBezTo>
                        <a:pt x="487" y="165"/>
                        <a:pt x="487" y="165"/>
                        <a:pt x="487" y="165"/>
                      </a:cubicBezTo>
                      <a:cubicBezTo>
                        <a:pt x="480" y="210"/>
                        <a:pt x="454" y="251"/>
                        <a:pt x="415" y="276"/>
                      </a:cubicBezTo>
                      <a:cubicBezTo>
                        <a:pt x="356" y="315"/>
                        <a:pt x="356" y="315"/>
                        <a:pt x="356" y="315"/>
                      </a:cubicBezTo>
                      <a:cubicBezTo>
                        <a:pt x="325" y="336"/>
                        <a:pt x="302" y="368"/>
                        <a:pt x="293" y="404"/>
                      </a:cubicBezTo>
                      <a:cubicBezTo>
                        <a:pt x="283" y="447"/>
                        <a:pt x="283" y="447"/>
                        <a:pt x="283" y="447"/>
                      </a:cubicBezTo>
                      <a:cubicBezTo>
                        <a:pt x="274" y="484"/>
                        <a:pt x="253" y="516"/>
                        <a:pt x="224" y="539"/>
                      </a:cubicBezTo>
                      <a:cubicBezTo>
                        <a:pt x="224" y="539"/>
                        <a:pt x="224" y="539"/>
                        <a:pt x="224" y="539"/>
                      </a:cubicBezTo>
                    </a:path>
                  </a:pathLst>
                </a:custGeom>
                <a:noFill/>
                <a:ln w="15875" cap="flat">
                  <a:solidFill>
                    <a:schemeClr val="accent3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0" name="任意多边形: 形状 69"/>
                <p:cNvSpPr/>
                <p:nvPr/>
              </p:nvSpPr>
              <p:spPr bwMode="auto">
                <a:xfrm>
                  <a:off x="7321550" y="-2292351"/>
                  <a:ext cx="1535113" cy="1608138"/>
                </a:xfrm>
                <a:custGeom>
                  <a:avLst/>
                  <a:gdLst>
                    <a:gd name="T0" fmla="*/ 0 w 492"/>
                    <a:gd name="T1" fmla="*/ 515 h 515"/>
                    <a:gd name="T2" fmla="*/ 492 w 492"/>
                    <a:gd name="T3" fmla="*/ 0 h 5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492" h="515">
                      <a:moveTo>
                        <a:pt x="0" y="515"/>
                      </a:moveTo>
                      <a:cubicBezTo>
                        <a:pt x="0" y="515"/>
                        <a:pt x="119" y="117"/>
                        <a:pt x="492" y="0"/>
                      </a:cubicBezTo>
                    </a:path>
                  </a:pathLst>
                </a:custGeom>
                <a:noFill/>
                <a:ln w="15875" cap="flat">
                  <a:solidFill>
                    <a:schemeClr val="accent3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1" name="任意多边形: 形状 70"/>
                <p:cNvSpPr/>
                <p:nvPr/>
              </p:nvSpPr>
              <p:spPr bwMode="auto">
                <a:xfrm>
                  <a:off x="7286625" y="-1381126"/>
                  <a:ext cx="755650" cy="444500"/>
                </a:xfrm>
                <a:custGeom>
                  <a:avLst/>
                  <a:gdLst>
                    <a:gd name="T0" fmla="*/ 0 w 242"/>
                    <a:gd name="T1" fmla="*/ 0 h 142"/>
                    <a:gd name="T2" fmla="*/ 42 w 242"/>
                    <a:gd name="T3" fmla="*/ 142 h 142"/>
                    <a:gd name="T4" fmla="*/ 242 w 242"/>
                    <a:gd name="T5" fmla="*/ 108 h 1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42" h="142">
                      <a:moveTo>
                        <a:pt x="0" y="0"/>
                      </a:moveTo>
                      <a:cubicBezTo>
                        <a:pt x="42" y="142"/>
                        <a:pt x="42" y="142"/>
                        <a:pt x="42" y="142"/>
                      </a:cubicBezTo>
                      <a:cubicBezTo>
                        <a:pt x="42" y="142"/>
                        <a:pt x="178" y="108"/>
                        <a:pt x="242" y="108"/>
                      </a:cubicBezTo>
                    </a:path>
                  </a:pathLst>
                </a:custGeom>
                <a:noFill/>
                <a:ln w="15875" cap="flat">
                  <a:solidFill>
                    <a:schemeClr val="accent3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2" name="任意多边形: 形状 71"/>
                <p:cNvSpPr/>
                <p:nvPr/>
              </p:nvSpPr>
              <p:spPr bwMode="auto">
                <a:xfrm>
                  <a:off x="7658100" y="-1817688"/>
                  <a:ext cx="704850" cy="384175"/>
                </a:xfrm>
                <a:custGeom>
                  <a:avLst/>
                  <a:gdLst>
                    <a:gd name="T0" fmla="*/ 0 w 444"/>
                    <a:gd name="T1" fmla="*/ 0 h 242"/>
                    <a:gd name="T2" fmla="*/ 29 w 444"/>
                    <a:gd name="T3" fmla="*/ 242 h 242"/>
                    <a:gd name="T4" fmla="*/ 444 w 444"/>
                    <a:gd name="T5" fmla="*/ 222 h 2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44" h="242">
                      <a:moveTo>
                        <a:pt x="0" y="0"/>
                      </a:moveTo>
                      <a:lnTo>
                        <a:pt x="29" y="242"/>
                      </a:lnTo>
                      <a:lnTo>
                        <a:pt x="444" y="222"/>
                      </a:lnTo>
                    </a:path>
                  </a:pathLst>
                </a:custGeom>
                <a:noFill/>
                <a:ln w="15875" cap="flat">
                  <a:solidFill>
                    <a:schemeClr val="accent3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/>
                </a:p>
              </p:txBody>
            </p:sp>
            <p:sp>
              <p:nvSpPr>
                <p:cNvPr id="73" name="任意多边形: 形状 72"/>
                <p:cNvSpPr/>
                <p:nvPr/>
              </p:nvSpPr>
              <p:spPr bwMode="auto">
                <a:xfrm>
                  <a:off x="8023225" y="-2052638"/>
                  <a:ext cx="617538" cy="287338"/>
                </a:xfrm>
                <a:custGeom>
                  <a:avLst/>
                  <a:gdLst>
                    <a:gd name="T0" fmla="*/ 12 w 389"/>
                    <a:gd name="T1" fmla="*/ 0 h 181"/>
                    <a:gd name="T2" fmla="*/ 0 w 389"/>
                    <a:gd name="T3" fmla="*/ 160 h 181"/>
                    <a:gd name="T4" fmla="*/ 389 w 389"/>
                    <a:gd name="T5" fmla="*/ 181 h 1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89" h="181">
                      <a:moveTo>
                        <a:pt x="12" y="0"/>
                      </a:moveTo>
                      <a:lnTo>
                        <a:pt x="0" y="160"/>
                      </a:lnTo>
                      <a:lnTo>
                        <a:pt x="389" y="181"/>
                      </a:lnTo>
                    </a:path>
                  </a:pathLst>
                </a:custGeom>
                <a:noFill/>
                <a:ln w="15875" cap="flat">
                  <a:solidFill>
                    <a:schemeClr val="accent3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10" name="组合 9"/>
            <p:cNvGrpSpPr/>
            <p:nvPr/>
          </p:nvGrpSpPr>
          <p:grpSpPr>
            <a:xfrm>
              <a:off x="7766050" y="0"/>
              <a:ext cx="4425950" cy="2933700"/>
              <a:chOff x="7807325" y="255587"/>
              <a:chExt cx="4425950" cy="2933700"/>
            </a:xfrm>
          </p:grpSpPr>
          <p:sp>
            <p:nvSpPr>
              <p:cNvPr id="12" name="任意多边形: 形状 11"/>
              <p:cNvSpPr/>
              <p:nvPr/>
            </p:nvSpPr>
            <p:spPr bwMode="auto">
              <a:xfrm>
                <a:off x="8281988" y="261937"/>
                <a:ext cx="3948113" cy="2405063"/>
              </a:xfrm>
              <a:custGeom>
                <a:avLst/>
                <a:gdLst>
                  <a:gd name="T0" fmla="*/ 1265 w 1265"/>
                  <a:gd name="T1" fmla="*/ 770 h 770"/>
                  <a:gd name="T2" fmla="*/ 1190 w 1265"/>
                  <a:gd name="T3" fmla="*/ 763 h 770"/>
                  <a:gd name="T4" fmla="*/ 965 w 1265"/>
                  <a:gd name="T5" fmla="*/ 624 h 770"/>
                  <a:gd name="T6" fmla="*/ 920 w 1265"/>
                  <a:gd name="T7" fmla="*/ 559 h 770"/>
                  <a:gd name="T8" fmla="*/ 821 w 1265"/>
                  <a:gd name="T9" fmla="*/ 519 h 770"/>
                  <a:gd name="T10" fmla="*/ 711 w 1265"/>
                  <a:gd name="T11" fmla="*/ 539 h 770"/>
                  <a:gd name="T12" fmla="*/ 593 w 1265"/>
                  <a:gd name="T13" fmla="*/ 485 h 770"/>
                  <a:gd name="T14" fmla="*/ 556 w 1265"/>
                  <a:gd name="T15" fmla="*/ 424 h 770"/>
                  <a:gd name="T16" fmla="*/ 416 w 1265"/>
                  <a:gd name="T17" fmla="*/ 344 h 770"/>
                  <a:gd name="T18" fmla="*/ 174 w 1265"/>
                  <a:gd name="T19" fmla="*/ 344 h 770"/>
                  <a:gd name="T20" fmla="*/ 1 w 1265"/>
                  <a:gd name="T21" fmla="*/ 174 h 770"/>
                  <a:gd name="T22" fmla="*/ 1 w 1265"/>
                  <a:gd name="T23" fmla="*/ 174 h 770"/>
                  <a:gd name="T24" fmla="*/ 45 w 1265"/>
                  <a:gd name="T25" fmla="*/ 56 h 770"/>
                  <a:gd name="T26" fmla="*/ 95 w 1265"/>
                  <a:gd name="T27" fmla="*/ 0 h 770"/>
                  <a:gd name="T28" fmla="*/ 1265 w 1265"/>
                  <a:gd name="T29" fmla="*/ 0 h 770"/>
                  <a:gd name="T30" fmla="*/ 1265 w 1265"/>
                  <a:gd name="T31" fmla="*/ 770 h 7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65" h="770">
                    <a:moveTo>
                      <a:pt x="1265" y="770"/>
                    </a:moveTo>
                    <a:cubicBezTo>
                      <a:pt x="1190" y="763"/>
                      <a:pt x="1190" y="763"/>
                      <a:pt x="1190" y="763"/>
                    </a:cubicBezTo>
                    <a:cubicBezTo>
                      <a:pt x="1097" y="756"/>
                      <a:pt x="1014" y="704"/>
                      <a:pt x="965" y="624"/>
                    </a:cubicBezTo>
                    <a:cubicBezTo>
                      <a:pt x="920" y="559"/>
                      <a:pt x="920" y="559"/>
                      <a:pt x="920" y="559"/>
                    </a:cubicBezTo>
                    <a:cubicBezTo>
                      <a:pt x="898" y="527"/>
                      <a:pt x="859" y="512"/>
                      <a:pt x="821" y="519"/>
                    </a:cubicBezTo>
                    <a:cubicBezTo>
                      <a:pt x="711" y="539"/>
                      <a:pt x="711" y="539"/>
                      <a:pt x="711" y="539"/>
                    </a:cubicBezTo>
                    <a:cubicBezTo>
                      <a:pt x="664" y="547"/>
                      <a:pt x="617" y="526"/>
                      <a:pt x="593" y="485"/>
                    </a:cubicBezTo>
                    <a:cubicBezTo>
                      <a:pt x="556" y="424"/>
                      <a:pt x="556" y="424"/>
                      <a:pt x="556" y="424"/>
                    </a:cubicBezTo>
                    <a:cubicBezTo>
                      <a:pt x="526" y="374"/>
                      <a:pt x="473" y="344"/>
                      <a:pt x="416" y="344"/>
                    </a:cubicBezTo>
                    <a:cubicBezTo>
                      <a:pt x="174" y="344"/>
                      <a:pt x="174" y="344"/>
                      <a:pt x="174" y="344"/>
                    </a:cubicBezTo>
                    <a:cubicBezTo>
                      <a:pt x="79" y="344"/>
                      <a:pt x="2" y="268"/>
                      <a:pt x="1" y="174"/>
                    </a:cubicBezTo>
                    <a:cubicBezTo>
                      <a:pt x="1" y="174"/>
                      <a:pt x="1" y="174"/>
                      <a:pt x="1" y="174"/>
                    </a:cubicBezTo>
                    <a:cubicBezTo>
                      <a:pt x="0" y="130"/>
                      <a:pt x="16" y="89"/>
                      <a:pt x="45" y="56"/>
                    </a:cubicBezTo>
                    <a:cubicBezTo>
                      <a:pt x="95" y="0"/>
                      <a:pt x="95" y="0"/>
                      <a:pt x="95" y="0"/>
                    </a:cubicBezTo>
                    <a:cubicBezTo>
                      <a:pt x="1265" y="0"/>
                      <a:pt x="1265" y="0"/>
                      <a:pt x="1265" y="0"/>
                    </a:cubicBezTo>
                    <a:lnTo>
                      <a:pt x="1265" y="77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grpSp>
            <p:nvGrpSpPr>
              <p:cNvPr id="13" name="组合 12"/>
              <p:cNvGrpSpPr/>
              <p:nvPr/>
            </p:nvGrpSpPr>
            <p:grpSpPr>
              <a:xfrm>
                <a:off x="7807325" y="255587"/>
                <a:ext cx="4425950" cy="2933700"/>
                <a:chOff x="7807325" y="-7437438"/>
                <a:chExt cx="4425950" cy="2933700"/>
              </a:xfrm>
            </p:grpSpPr>
            <p:sp>
              <p:nvSpPr>
                <p:cNvPr id="55" name="任意多边形: 形状 54"/>
                <p:cNvSpPr/>
                <p:nvPr/>
              </p:nvSpPr>
              <p:spPr bwMode="auto">
                <a:xfrm>
                  <a:off x="7807325" y="-7115176"/>
                  <a:ext cx="4425950" cy="2611438"/>
                </a:xfrm>
                <a:custGeom>
                  <a:avLst/>
                  <a:gdLst>
                    <a:gd name="T0" fmla="*/ 0 w 1418"/>
                    <a:gd name="T1" fmla="*/ 0 h 836"/>
                    <a:gd name="T2" fmla="*/ 6 w 1418"/>
                    <a:gd name="T3" fmla="*/ 53 h 836"/>
                    <a:gd name="T4" fmla="*/ 445 w 1418"/>
                    <a:gd name="T5" fmla="*/ 409 h 836"/>
                    <a:gd name="T6" fmla="*/ 528 w 1418"/>
                    <a:gd name="T7" fmla="*/ 400 h 836"/>
                    <a:gd name="T8" fmla="*/ 757 w 1418"/>
                    <a:gd name="T9" fmla="*/ 510 h 836"/>
                    <a:gd name="T10" fmla="*/ 808 w 1418"/>
                    <a:gd name="T11" fmla="*/ 588 h 836"/>
                    <a:gd name="T12" fmla="*/ 1068 w 1418"/>
                    <a:gd name="T13" fmla="*/ 688 h 836"/>
                    <a:gd name="T14" fmla="*/ 1068 w 1418"/>
                    <a:gd name="T15" fmla="*/ 688 h 836"/>
                    <a:gd name="T16" fmla="*/ 1230 w 1418"/>
                    <a:gd name="T17" fmla="*/ 727 h 836"/>
                    <a:gd name="T18" fmla="*/ 1418 w 1418"/>
                    <a:gd name="T19" fmla="*/ 836 h 8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418" h="836">
                      <a:moveTo>
                        <a:pt x="0" y="0"/>
                      </a:moveTo>
                      <a:cubicBezTo>
                        <a:pt x="6" y="53"/>
                        <a:pt x="6" y="53"/>
                        <a:pt x="6" y="53"/>
                      </a:cubicBezTo>
                      <a:cubicBezTo>
                        <a:pt x="29" y="273"/>
                        <a:pt x="225" y="432"/>
                        <a:pt x="445" y="409"/>
                      </a:cubicBezTo>
                      <a:cubicBezTo>
                        <a:pt x="528" y="400"/>
                        <a:pt x="528" y="400"/>
                        <a:pt x="528" y="400"/>
                      </a:cubicBezTo>
                      <a:cubicBezTo>
                        <a:pt x="619" y="391"/>
                        <a:pt x="708" y="433"/>
                        <a:pt x="757" y="510"/>
                      </a:cubicBezTo>
                      <a:cubicBezTo>
                        <a:pt x="808" y="588"/>
                        <a:pt x="808" y="588"/>
                        <a:pt x="808" y="588"/>
                      </a:cubicBezTo>
                      <a:cubicBezTo>
                        <a:pt x="864" y="674"/>
                        <a:pt x="969" y="714"/>
                        <a:pt x="1068" y="688"/>
                      </a:cubicBezTo>
                      <a:cubicBezTo>
                        <a:pt x="1068" y="688"/>
                        <a:pt x="1068" y="688"/>
                        <a:pt x="1068" y="688"/>
                      </a:cubicBezTo>
                      <a:cubicBezTo>
                        <a:pt x="1125" y="673"/>
                        <a:pt x="1186" y="687"/>
                        <a:pt x="1230" y="727"/>
                      </a:cubicBezTo>
                      <a:cubicBezTo>
                        <a:pt x="1281" y="773"/>
                        <a:pt x="1355" y="829"/>
                        <a:pt x="1418" y="836"/>
                      </a:cubicBezTo>
                    </a:path>
                  </a:pathLst>
                </a:custGeom>
                <a:noFill/>
                <a:ln w="12700" cap="flat">
                  <a:solidFill>
                    <a:schemeClr val="accent3">
                      <a:lumMod val="50000"/>
                    </a:schemeClr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6" name="任意多边形: 形状 55"/>
                <p:cNvSpPr/>
                <p:nvPr/>
              </p:nvSpPr>
              <p:spPr bwMode="auto">
                <a:xfrm>
                  <a:off x="11037888" y="-7437438"/>
                  <a:ext cx="830263" cy="2201863"/>
                </a:xfrm>
                <a:custGeom>
                  <a:avLst/>
                  <a:gdLst>
                    <a:gd name="T0" fmla="*/ 44 w 266"/>
                    <a:gd name="T1" fmla="*/ 1 h 705"/>
                    <a:gd name="T2" fmla="*/ 15 w 266"/>
                    <a:gd name="T3" fmla="*/ 110 h 705"/>
                    <a:gd name="T4" fmla="*/ 15 w 266"/>
                    <a:gd name="T5" fmla="*/ 261 h 705"/>
                    <a:gd name="T6" fmla="*/ 29 w 266"/>
                    <a:gd name="T7" fmla="*/ 310 h 705"/>
                    <a:gd name="T8" fmla="*/ 27 w 266"/>
                    <a:gd name="T9" fmla="*/ 405 h 705"/>
                    <a:gd name="T10" fmla="*/ 15 w 266"/>
                    <a:gd name="T11" fmla="*/ 445 h 705"/>
                    <a:gd name="T12" fmla="*/ 36 w 266"/>
                    <a:gd name="T13" fmla="*/ 576 h 705"/>
                    <a:gd name="T14" fmla="*/ 56 w 266"/>
                    <a:gd name="T15" fmla="*/ 705 h 705"/>
                    <a:gd name="T16" fmla="*/ 188 w 266"/>
                    <a:gd name="T17" fmla="*/ 524 h 705"/>
                    <a:gd name="T18" fmla="*/ 221 w 266"/>
                    <a:gd name="T19" fmla="*/ 460 h 705"/>
                    <a:gd name="T20" fmla="*/ 221 w 266"/>
                    <a:gd name="T21" fmla="*/ 460 h 705"/>
                    <a:gd name="T22" fmla="*/ 240 w 266"/>
                    <a:gd name="T23" fmla="*/ 395 h 705"/>
                    <a:gd name="T24" fmla="*/ 233 w 266"/>
                    <a:gd name="T25" fmla="*/ 322 h 705"/>
                    <a:gd name="T26" fmla="*/ 240 w 266"/>
                    <a:gd name="T27" fmla="*/ 287 h 705"/>
                    <a:gd name="T28" fmla="*/ 221 w 266"/>
                    <a:gd name="T29" fmla="*/ 154 h 705"/>
                    <a:gd name="T30" fmla="*/ 204 w 266"/>
                    <a:gd name="T31" fmla="*/ 109 h 705"/>
                    <a:gd name="T32" fmla="*/ 203 w 266"/>
                    <a:gd name="T33" fmla="*/ 103 h 705"/>
                    <a:gd name="T34" fmla="*/ 162 w 266"/>
                    <a:gd name="T35" fmla="*/ 13 h 705"/>
                    <a:gd name="T36" fmla="*/ 151 w 266"/>
                    <a:gd name="T37" fmla="*/ 0 h 7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66" h="705">
                      <a:moveTo>
                        <a:pt x="44" y="1"/>
                      </a:moveTo>
                      <a:cubicBezTo>
                        <a:pt x="15" y="110"/>
                        <a:pt x="15" y="110"/>
                        <a:pt x="15" y="110"/>
                      </a:cubicBezTo>
                      <a:cubicBezTo>
                        <a:pt x="1" y="160"/>
                        <a:pt x="1" y="212"/>
                        <a:pt x="15" y="261"/>
                      </a:cubicBezTo>
                      <a:cubicBezTo>
                        <a:pt x="29" y="310"/>
                        <a:pt x="29" y="310"/>
                        <a:pt x="29" y="310"/>
                      </a:cubicBezTo>
                      <a:cubicBezTo>
                        <a:pt x="37" y="341"/>
                        <a:pt x="37" y="374"/>
                        <a:pt x="27" y="405"/>
                      </a:cubicBezTo>
                      <a:cubicBezTo>
                        <a:pt x="15" y="445"/>
                        <a:pt x="15" y="445"/>
                        <a:pt x="15" y="445"/>
                      </a:cubicBezTo>
                      <a:cubicBezTo>
                        <a:pt x="0" y="489"/>
                        <a:pt x="9" y="538"/>
                        <a:pt x="36" y="576"/>
                      </a:cubicBezTo>
                      <a:cubicBezTo>
                        <a:pt x="62" y="611"/>
                        <a:pt x="84" y="659"/>
                        <a:pt x="56" y="705"/>
                      </a:cubicBezTo>
                      <a:cubicBezTo>
                        <a:pt x="56" y="705"/>
                        <a:pt x="152" y="649"/>
                        <a:pt x="188" y="524"/>
                      </a:cubicBezTo>
                      <a:cubicBezTo>
                        <a:pt x="195" y="501"/>
                        <a:pt x="206" y="479"/>
                        <a:pt x="221" y="460"/>
                      </a:cubicBezTo>
                      <a:cubicBezTo>
                        <a:pt x="221" y="460"/>
                        <a:pt x="221" y="460"/>
                        <a:pt x="221" y="460"/>
                      </a:cubicBezTo>
                      <a:cubicBezTo>
                        <a:pt x="235" y="441"/>
                        <a:pt x="242" y="418"/>
                        <a:pt x="240" y="395"/>
                      </a:cubicBezTo>
                      <a:cubicBezTo>
                        <a:pt x="233" y="322"/>
                        <a:pt x="233" y="322"/>
                        <a:pt x="233" y="322"/>
                      </a:cubicBezTo>
                      <a:cubicBezTo>
                        <a:pt x="232" y="310"/>
                        <a:pt x="235" y="298"/>
                        <a:pt x="240" y="287"/>
                      </a:cubicBezTo>
                      <a:cubicBezTo>
                        <a:pt x="253" y="266"/>
                        <a:pt x="266" y="220"/>
                        <a:pt x="221" y="154"/>
                      </a:cubicBezTo>
                      <a:cubicBezTo>
                        <a:pt x="211" y="141"/>
                        <a:pt x="206" y="125"/>
                        <a:pt x="204" y="109"/>
                      </a:cubicBezTo>
                      <a:cubicBezTo>
                        <a:pt x="203" y="103"/>
                        <a:pt x="203" y="103"/>
                        <a:pt x="203" y="103"/>
                      </a:cubicBezTo>
                      <a:cubicBezTo>
                        <a:pt x="199" y="69"/>
                        <a:pt x="185" y="38"/>
                        <a:pt x="162" y="13"/>
                      </a:cubicBezTo>
                      <a:cubicBezTo>
                        <a:pt x="151" y="0"/>
                        <a:pt x="151" y="0"/>
                        <a:pt x="151" y="0"/>
                      </a:cubicBezTo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7" name="任意多边形: 形状 56"/>
                <p:cNvSpPr/>
                <p:nvPr/>
              </p:nvSpPr>
              <p:spPr bwMode="auto">
                <a:xfrm>
                  <a:off x="11241088" y="-7431088"/>
                  <a:ext cx="661988" cy="2166938"/>
                </a:xfrm>
                <a:custGeom>
                  <a:avLst/>
                  <a:gdLst>
                    <a:gd name="T0" fmla="*/ 32 w 212"/>
                    <a:gd name="T1" fmla="*/ 0 h 694"/>
                    <a:gd name="T2" fmla="*/ 0 w 212"/>
                    <a:gd name="T3" fmla="*/ 694 h 6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2" h="694">
                      <a:moveTo>
                        <a:pt x="32" y="0"/>
                      </a:moveTo>
                      <a:cubicBezTo>
                        <a:pt x="32" y="0"/>
                        <a:pt x="212" y="279"/>
                        <a:pt x="0" y="694"/>
                      </a:cubicBezTo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8" name="任意多边形: 形状 57"/>
                <p:cNvSpPr/>
                <p:nvPr/>
              </p:nvSpPr>
              <p:spPr bwMode="auto">
                <a:xfrm>
                  <a:off x="11075988" y="-7381876"/>
                  <a:ext cx="565150" cy="322263"/>
                </a:xfrm>
                <a:custGeom>
                  <a:avLst/>
                  <a:gdLst>
                    <a:gd name="T0" fmla="*/ 0 w 356"/>
                    <a:gd name="T1" fmla="*/ 203 h 203"/>
                    <a:gd name="T2" fmla="*/ 179 w 356"/>
                    <a:gd name="T3" fmla="*/ 0 h 203"/>
                    <a:gd name="T4" fmla="*/ 356 w 356"/>
                    <a:gd name="T5" fmla="*/ 89 h 2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56" h="203">
                      <a:moveTo>
                        <a:pt x="0" y="203"/>
                      </a:moveTo>
                      <a:lnTo>
                        <a:pt x="179" y="0"/>
                      </a:lnTo>
                      <a:lnTo>
                        <a:pt x="356" y="89"/>
                      </a:lnTo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9" name="任意多边形: 形状 58"/>
                <p:cNvSpPr/>
                <p:nvPr/>
              </p:nvSpPr>
              <p:spPr bwMode="auto">
                <a:xfrm>
                  <a:off x="11088688" y="-7021513"/>
                  <a:ext cx="711200" cy="427038"/>
                </a:xfrm>
                <a:custGeom>
                  <a:avLst/>
                  <a:gdLst>
                    <a:gd name="T0" fmla="*/ 0 w 448"/>
                    <a:gd name="T1" fmla="*/ 269 h 269"/>
                    <a:gd name="T2" fmla="*/ 265 w 448"/>
                    <a:gd name="T3" fmla="*/ 0 h 269"/>
                    <a:gd name="T4" fmla="*/ 448 w 448"/>
                    <a:gd name="T5" fmla="*/ 128 h 2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48" h="269">
                      <a:moveTo>
                        <a:pt x="0" y="269"/>
                      </a:moveTo>
                      <a:lnTo>
                        <a:pt x="265" y="0"/>
                      </a:lnTo>
                      <a:lnTo>
                        <a:pt x="448" y="128"/>
                      </a:lnTo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0" name="任意多边形: 形状 59"/>
                <p:cNvSpPr/>
                <p:nvPr/>
              </p:nvSpPr>
              <p:spPr bwMode="auto">
                <a:xfrm>
                  <a:off x="11122025" y="-6516688"/>
                  <a:ext cx="649288" cy="344488"/>
                </a:xfrm>
                <a:custGeom>
                  <a:avLst/>
                  <a:gdLst>
                    <a:gd name="T0" fmla="*/ 0 w 409"/>
                    <a:gd name="T1" fmla="*/ 217 h 217"/>
                    <a:gd name="T2" fmla="*/ 280 w 409"/>
                    <a:gd name="T3" fmla="*/ 0 h 217"/>
                    <a:gd name="T4" fmla="*/ 409 w 409"/>
                    <a:gd name="T5" fmla="*/ 107 h 2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09" h="217">
                      <a:moveTo>
                        <a:pt x="0" y="217"/>
                      </a:moveTo>
                      <a:lnTo>
                        <a:pt x="280" y="0"/>
                      </a:lnTo>
                      <a:lnTo>
                        <a:pt x="409" y="107"/>
                      </a:lnTo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1" name="任意多边形: 形状 60"/>
                <p:cNvSpPr/>
                <p:nvPr/>
              </p:nvSpPr>
              <p:spPr bwMode="auto">
                <a:xfrm>
                  <a:off x="11072813" y="-6072188"/>
                  <a:ext cx="577850" cy="261938"/>
                </a:xfrm>
                <a:custGeom>
                  <a:avLst/>
                  <a:gdLst>
                    <a:gd name="T0" fmla="*/ 0 w 364"/>
                    <a:gd name="T1" fmla="*/ 165 h 165"/>
                    <a:gd name="T2" fmla="*/ 285 w 364"/>
                    <a:gd name="T3" fmla="*/ 0 h 165"/>
                    <a:gd name="T4" fmla="*/ 364 w 364"/>
                    <a:gd name="T5" fmla="*/ 114 h 1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64" h="165">
                      <a:moveTo>
                        <a:pt x="0" y="165"/>
                      </a:moveTo>
                      <a:lnTo>
                        <a:pt x="285" y="0"/>
                      </a:lnTo>
                      <a:lnTo>
                        <a:pt x="364" y="114"/>
                      </a:lnTo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2" name="任意多边形: 形状 61"/>
                <p:cNvSpPr/>
                <p:nvPr/>
              </p:nvSpPr>
              <p:spPr bwMode="auto">
                <a:xfrm>
                  <a:off x="10242550" y="-7418388"/>
                  <a:ext cx="736600" cy="1304925"/>
                </a:xfrm>
                <a:custGeom>
                  <a:avLst/>
                  <a:gdLst>
                    <a:gd name="T0" fmla="*/ 200 w 236"/>
                    <a:gd name="T1" fmla="*/ 1 h 418"/>
                    <a:gd name="T2" fmla="*/ 45 w 236"/>
                    <a:gd name="T3" fmla="*/ 418 h 418"/>
                    <a:gd name="T4" fmla="*/ 236 w 236"/>
                    <a:gd name="T5" fmla="*/ 0 h 4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36" h="418">
                      <a:moveTo>
                        <a:pt x="200" y="1"/>
                      </a:moveTo>
                      <a:cubicBezTo>
                        <a:pt x="0" y="272"/>
                        <a:pt x="45" y="418"/>
                        <a:pt x="45" y="418"/>
                      </a:cubicBezTo>
                      <a:cubicBezTo>
                        <a:pt x="45" y="418"/>
                        <a:pt x="211" y="349"/>
                        <a:pt x="236" y="0"/>
                      </a:cubicBezTo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3" name="任意多边形: 形状 62"/>
                <p:cNvSpPr/>
                <p:nvPr/>
              </p:nvSpPr>
              <p:spPr bwMode="auto">
                <a:xfrm>
                  <a:off x="10382250" y="-7424738"/>
                  <a:ext cx="544513" cy="1311275"/>
                </a:xfrm>
                <a:custGeom>
                  <a:avLst/>
                  <a:gdLst>
                    <a:gd name="T0" fmla="*/ 174 w 174"/>
                    <a:gd name="T1" fmla="*/ 0 h 420"/>
                    <a:gd name="T2" fmla="*/ 0 w 174"/>
                    <a:gd name="T3" fmla="*/ 420 h 4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74" h="420">
                      <a:moveTo>
                        <a:pt x="174" y="0"/>
                      </a:moveTo>
                      <a:cubicBezTo>
                        <a:pt x="174" y="0"/>
                        <a:pt x="44" y="365"/>
                        <a:pt x="0" y="420"/>
                      </a:cubicBezTo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4" name="任意多边形: 形状 63"/>
                <p:cNvSpPr/>
                <p:nvPr/>
              </p:nvSpPr>
              <p:spPr bwMode="auto">
                <a:xfrm>
                  <a:off x="10183813" y="-7434263"/>
                  <a:ext cx="569913" cy="468313"/>
                </a:xfrm>
                <a:custGeom>
                  <a:avLst/>
                  <a:gdLst>
                    <a:gd name="T0" fmla="*/ 98 w 183"/>
                    <a:gd name="T1" fmla="*/ 3 h 150"/>
                    <a:gd name="T2" fmla="*/ 34 w 183"/>
                    <a:gd name="T3" fmla="*/ 150 h 150"/>
                    <a:gd name="T4" fmla="*/ 116 w 183"/>
                    <a:gd name="T5" fmla="*/ 71 h 150"/>
                    <a:gd name="T6" fmla="*/ 183 w 183"/>
                    <a:gd name="T7" fmla="*/ 0 h 1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3" h="150">
                      <a:moveTo>
                        <a:pt x="98" y="3"/>
                      </a:moveTo>
                      <a:cubicBezTo>
                        <a:pt x="98" y="3"/>
                        <a:pt x="0" y="100"/>
                        <a:pt x="34" y="150"/>
                      </a:cubicBezTo>
                      <a:cubicBezTo>
                        <a:pt x="34" y="150"/>
                        <a:pt x="12" y="114"/>
                        <a:pt x="116" y="71"/>
                      </a:cubicBezTo>
                      <a:cubicBezTo>
                        <a:pt x="116" y="71"/>
                        <a:pt x="177" y="50"/>
                        <a:pt x="183" y="0"/>
                      </a:cubicBezTo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5" name="任意多边形: 形状 64"/>
                <p:cNvSpPr/>
                <p:nvPr/>
              </p:nvSpPr>
              <p:spPr bwMode="auto">
                <a:xfrm>
                  <a:off x="10277475" y="-7431088"/>
                  <a:ext cx="358775" cy="419100"/>
                </a:xfrm>
                <a:custGeom>
                  <a:avLst/>
                  <a:gdLst>
                    <a:gd name="T0" fmla="*/ 0 w 115"/>
                    <a:gd name="T1" fmla="*/ 134 h 134"/>
                    <a:gd name="T2" fmla="*/ 115 w 115"/>
                    <a:gd name="T3" fmla="*/ 0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15" h="134">
                      <a:moveTo>
                        <a:pt x="0" y="134"/>
                      </a:moveTo>
                      <a:cubicBezTo>
                        <a:pt x="0" y="134"/>
                        <a:pt x="7" y="70"/>
                        <a:pt x="115" y="0"/>
                      </a:cubicBezTo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  <p:sp>
          <p:nvSpPr>
            <p:cNvPr id="11" name="任意多边形: 形状 10"/>
            <p:cNvSpPr/>
            <p:nvPr/>
          </p:nvSpPr>
          <p:spPr>
            <a:xfrm rot="19291168">
              <a:off x="831296" y="743172"/>
              <a:ext cx="1551629" cy="1661226"/>
            </a:xfrm>
            <a:custGeom>
              <a:avLst/>
              <a:gdLst>
                <a:gd name="connsiteX0" fmla="*/ 0 w 1726506"/>
                <a:gd name="connsiteY0" fmla="*/ 1056790 h 2113579"/>
                <a:gd name="connsiteX1" fmla="*/ 863253 w 1726506"/>
                <a:gd name="connsiteY1" fmla="*/ 0 h 2113579"/>
                <a:gd name="connsiteX2" fmla="*/ 1726506 w 1726506"/>
                <a:gd name="connsiteY2" fmla="*/ 1056790 h 2113579"/>
                <a:gd name="connsiteX3" fmla="*/ 863253 w 1726506"/>
                <a:gd name="connsiteY3" fmla="*/ 2113580 h 2113579"/>
                <a:gd name="connsiteX4" fmla="*/ 0 w 1726506"/>
                <a:gd name="connsiteY4" fmla="*/ 1056790 h 2113579"/>
                <a:gd name="connsiteX0-1" fmla="*/ 863253 w 1726506"/>
                <a:gd name="connsiteY0-2" fmla="*/ 0 h 2113580"/>
                <a:gd name="connsiteX1-3" fmla="*/ 1726506 w 1726506"/>
                <a:gd name="connsiteY1-4" fmla="*/ 1056790 h 2113580"/>
                <a:gd name="connsiteX2-5" fmla="*/ 863253 w 1726506"/>
                <a:gd name="connsiteY2-6" fmla="*/ 2113580 h 2113580"/>
                <a:gd name="connsiteX3-7" fmla="*/ 0 w 1726506"/>
                <a:gd name="connsiteY3-8" fmla="*/ 1056790 h 2113580"/>
                <a:gd name="connsiteX4-9" fmla="*/ 954693 w 1726506"/>
                <a:gd name="connsiteY4-10" fmla="*/ 91440 h 2113580"/>
                <a:gd name="connsiteX0-11" fmla="*/ 863253 w 1726506"/>
                <a:gd name="connsiteY0-12" fmla="*/ 0 h 2113580"/>
                <a:gd name="connsiteX1-13" fmla="*/ 1726506 w 1726506"/>
                <a:gd name="connsiteY1-14" fmla="*/ 1056790 h 2113580"/>
                <a:gd name="connsiteX2-15" fmla="*/ 863253 w 1726506"/>
                <a:gd name="connsiteY2-16" fmla="*/ 2113580 h 2113580"/>
                <a:gd name="connsiteX3-17" fmla="*/ 0 w 1726506"/>
                <a:gd name="connsiteY3-18" fmla="*/ 1056790 h 2113580"/>
                <a:gd name="connsiteX0-19" fmla="*/ 1726506 w 1726506"/>
                <a:gd name="connsiteY0-20" fmla="*/ 0 h 1056790"/>
                <a:gd name="connsiteX1-21" fmla="*/ 863253 w 1726506"/>
                <a:gd name="connsiteY1-22" fmla="*/ 1056790 h 1056790"/>
                <a:gd name="connsiteX2-23" fmla="*/ 0 w 1726506"/>
                <a:gd name="connsiteY2-24" fmla="*/ 0 h 1056790"/>
                <a:gd name="connsiteX0-25" fmla="*/ 1581868 w 1581868"/>
                <a:gd name="connsiteY0-26" fmla="*/ 602916 h 1671231"/>
                <a:gd name="connsiteX1-27" fmla="*/ 718615 w 1581868"/>
                <a:gd name="connsiteY1-28" fmla="*/ 1659706 h 1671231"/>
                <a:gd name="connsiteX2-29" fmla="*/ 0 w 1581868"/>
                <a:gd name="connsiteY2-30" fmla="*/ 0 h 1671231"/>
                <a:gd name="connsiteX0-31" fmla="*/ 1613730 w 1613730"/>
                <a:gd name="connsiteY0-32" fmla="*/ 602916 h 1671231"/>
                <a:gd name="connsiteX1-33" fmla="*/ 750477 w 1613730"/>
                <a:gd name="connsiteY1-34" fmla="*/ 1659706 h 1671231"/>
                <a:gd name="connsiteX2-35" fmla="*/ 31862 w 1613730"/>
                <a:gd name="connsiteY2-36" fmla="*/ 0 h 1671231"/>
                <a:gd name="connsiteX0-37" fmla="*/ 1537731 w 1537731"/>
                <a:gd name="connsiteY0-38" fmla="*/ 238700 h 1661013"/>
                <a:gd name="connsiteX1-39" fmla="*/ 749996 w 1537731"/>
                <a:gd name="connsiteY1-40" fmla="*/ 1659706 h 1661013"/>
                <a:gd name="connsiteX2-41" fmla="*/ 31381 w 1537731"/>
                <a:gd name="connsiteY2-42" fmla="*/ 0 h 1661013"/>
                <a:gd name="connsiteX0-43" fmla="*/ 1555767 w 1555767"/>
                <a:gd name="connsiteY0-44" fmla="*/ 262073 h 1661310"/>
                <a:gd name="connsiteX1-45" fmla="*/ 750108 w 1555767"/>
                <a:gd name="connsiteY1-46" fmla="*/ 1659706 h 1661310"/>
                <a:gd name="connsiteX2-47" fmla="*/ 31493 w 1555767"/>
                <a:gd name="connsiteY2-48" fmla="*/ 0 h 1661310"/>
                <a:gd name="connsiteX0-49" fmla="*/ 1546147 w 1546147"/>
                <a:gd name="connsiteY0-50" fmla="*/ 297060 h 1661825"/>
                <a:gd name="connsiteX1-51" fmla="*/ 750049 w 1546147"/>
                <a:gd name="connsiteY1-52" fmla="*/ 1659706 h 1661825"/>
                <a:gd name="connsiteX2-53" fmla="*/ 31434 w 1546147"/>
                <a:gd name="connsiteY2-54" fmla="*/ 0 h 1661825"/>
                <a:gd name="connsiteX0-55" fmla="*/ 1551629 w 1551629"/>
                <a:gd name="connsiteY0-56" fmla="*/ 255764 h 1661226"/>
                <a:gd name="connsiteX1-57" fmla="*/ 750082 w 1551629"/>
                <a:gd name="connsiteY1-58" fmla="*/ 1659706 h 1661226"/>
                <a:gd name="connsiteX2-59" fmla="*/ 31467 w 1551629"/>
                <a:gd name="connsiteY2-60" fmla="*/ 0 h 166122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1551629" h="1661226">
                  <a:moveTo>
                    <a:pt x="1551629" y="255764"/>
                  </a:moveTo>
                  <a:cubicBezTo>
                    <a:pt x="1551629" y="839413"/>
                    <a:pt x="1003442" y="1702333"/>
                    <a:pt x="750082" y="1659706"/>
                  </a:cubicBezTo>
                  <a:cubicBezTo>
                    <a:pt x="496722" y="1617079"/>
                    <a:pt x="-149305" y="811068"/>
                    <a:pt x="31467" y="0"/>
                  </a:cubicBezTo>
                </a:path>
              </a:pathLst>
            </a:custGeom>
            <a:noFill/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2493168" y="2008188"/>
            <a:ext cx="7192963" cy="1338928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4000"/>
            </a:lvl1pPr>
          </a:lstStyle>
          <a:p>
            <a:pPr lvl="0"/>
            <a:r>
              <a:rPr lang="en-US"/>
              <a:t>Click to add title</a:t>
            </a:r>
            <a:endParaRPr lang="en-US"/>
          </a:p>
        </p:txBody>
      </p:sp>
      <p:sp>
        <p:nvSpPr>
          <p:cNvPr id="25" name="文本占位符 24"/>
          <p:cNvSpPr>
            <a:spLocks noGrp="1"/>
          </p:cNvSpPr>
          <p:nvPr>
            <p:ph type="body" sz="quarter" idx="1" hasCustomPrompt="1"/>
          </p:nvPr>
        </p:nvSpPr>
        <p:spPr>
          <a:xfrm>
            <a:off x="2493168" y="3358969"/>
            <a:ext cx="7192963" cy="110499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lnSpc>
                <a:spcPct val="120000"/>
              </a:lnSpc>
              <a:buFont typeface="+mj-lt"/>
              <a:buNone/>
              <a:defRPr sz="20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A813-B2FD-42E1-9222-83B574E99074}" type="datetime1">
              <a:rPr lang="zh-CN" altLang="en-US" smtClean="0"/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OfficePLUS</a:t>
            </a:r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en-US" altLang="zh-CN" smtClean="0"/>
            </a:fld>
            <a:endParaRPr lang="en-US" altLang="zh-CN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title</a:t>
            </a:r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1146-E542-4D4E-B8E9-6919A11DDD48}" type="slidenum">
              <a:rPr lang="en-US" smtClean="0"/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1146-E542-4D4E-B8E9-6919A11DDD48}" type="slidenum">
              <a:rPr lang="en-US" smtClean="0"/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3" name="组合 2"/>
            <p:cNvGrpSpPr/>
            <p:nvPr/>
          </p:nvGrpSpPr>
          <p:grpSpPr>
            <a:xfrm>
              <a:off x="0" y="0"/>
              <a:ext cx="3243263" cy="2366962"/>
              <a:chOff x="266700" y="284162"/>
              <a:chExt cx="3243263" cy="2366962"/>
            </a:xfrm>
          </p:grpSpPr>
          <p:sp>
            <p:nvSpPr>
              <p:cNvPr id="74" name="任意多边形: 形状 73"/>
              <p:cNvSpPr/>
              <p:nvPr/>
            </p:nvSpPr>
            <p:spPr bwMode="auto">
              <a:xfrm>
                <a:off x="266700" y="284162"/>
                <a:ext cx="3243263" cy="1692275"/>
              </a:xfrm>
              <a:custGeom>
                <a:avLst/>
                <a:gdLst>
                  <a:gd name="T0" fmla="*/ 634 w 1039"/>
                  <a:gd name="T1" fmla="*/ 438 h 542"/>
                  <a:gd name="T2" fmla="*/ 505 w 1039"/>
                  <a:gd name="T3" fmla="*/ 392 h 542"/>
                  <a:gd name="T4" fmla="*/ 369 w 1039"/>
                  <a:gd name="T5" fmla="*/ 425 h 542"/>
                  <a:gd name="T6" fmla="*/ 317 w 1039"/>
                  <a:gd name="T7" fmla="*/ 463 h 542"/>
                  <a:gd name="T8" fmla="*/ 74 w 1039"/>
                  <a:gd name="T9" fmla="*/ 542 h 542"/>
                  <a:gd name="T10" fmla="*/ 0 w 1039"/>
                  <a:gd name="T11" fmla="*/ 542 h 542"/>
                  <a:gd name="T12" fmla="*/ 0 w 1039"/>
                  <a:gd name="T13" fmla="*/ 0 h 542"/>
                  <a:gd name="T14" fmla="*/ 1039 w 1039"/>
                  <a:gd name="T15" fmla="*/ 0 h 542"/>
                  <a:gd name="T16" fmla="*/ 1039 w 1039"/>
                  <a:gd name="T17" fmla="*/ 132 h 542"/>
                  <a:gd name="T18" fmla="*/ 634 w 1039"/>
                  <a:gd name="T19" fmla="*/ 438 h 5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39" h="542">
                    <a:moveTo>
                      <a:pt x="634" y="438"/>
                    </a:moveTo>
                    <a:cubicBezTo>
                      <a:pt x="505" y="392"/>
                      <a:pt x="505" y="392"/>
                      <a:pt x="505" y="392"/>
                    </a:cubicBezTo>
                    <a:cubicBezTo>
                      <a:pt x="457" y="375"/>
                      <a:pt x="403" y="388"/>
                      <a:pt x="369" y="425"/>
                    </a:cubicBezTo>
                    <a:cubicBezTo>
                      <a:pt x="317" y="463"/>
                      <a:pt x="317" y="463"/>
                      <a:pt x="317" y="463"/>
                    </a:cubicBezTo>
                    <a:cubicBezTo>
                      <a:pt x="246" y="514"/>
                      <a:pt x="161" y="541"/>
                      <a:pt x="74" y="542"/>
                    </a:cubicBezTo>
                    <a:cubicBezTo>
                      <a:pt x="0" y="542"/>
                      <a:pt x="0" y="542"/>
                      <a:pt x="0" y="54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039" y="0"/>
                      <a:pt x="1039" y="0"/>
                      <a:pt x="1039" y="0"/>
                    </a:cubicBezTo>
                    <a:cubicBezTo>
                      <a:pt x="1039" y="132"/>
                      <a:pt x="1039" y="132"/>
                      <a:pt x="1039" y="132"/>
                    </a:cubicBezTo>
                    <a:cubicBezTo>
                      <a:pt x="1039" y="343"/>
                      <a:pt x="837" y="496"/>
                      <a:pt x="634" y="43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5" name="任意多边形: 形状 74"/>
              <p:cNvSpPr/>
              <p:nvPr/>
            </p:nvSpPr>
            <p:spPr bwMode="auto">
              <a:xfrm>
                <a:off x="935038" y="1704974"/>
                <a:ext cx="1425575" cy="946150"/>
              </a:xfrm>
              <a:custGeom>
                <a:avLst/>
                <a:gdLst>
                  <a:gd name="T0" fmla="*/ 60 w 457"/>
                  <a:gd name="T1" fmla="*/ 106 h 303"/>
                  <a:gd name="T2" fmla="*/ 60 w 457"/>
                  <a:gd name="T3" fmla="*/ 106 h 303"/>
                  <a:gd name="T4" fmla="*/ 214 w 457"/>
                  <a:gd name="T5" fmla="*/ 17 h 303"/>
                  <a:gd name="T6" fmla="*/ 262 w 457"/>
                  <a:gd name="T7" fmla="*/ 10 h 303"/>
                  <a:gd name="T8" fmla="*/ 426 w 457"/>
                  <a:gd name="T9" fmla="*/ 80 h 303"/>
                  <a:gd name="T10" fmla="*/ 431 w 457"/>
                  <a:gd name="T11" fmla="*/ 87 h 303"/>
                  <a:gd name="T12" fmla="*/ 418 w 457"/>
                  <a:gd name="T13" fmla="*/ 214 h 303"/>
                  <a:gd name="T14" fmla="*/ 418 w 457"/>
                  <a:gd name="T15" fmla="*/ 214 h 303"/>
                  <a:gd name="T16" fmla="*/ 194 w 457"/>
                  <a:gd name="T17" fmla="*/ 298 h 303"/>
                  <a:gd name="T18" fmla="*/ 142 w 457"/>
                  <a:gd name="T19" fmla="*/ 295 h 303"/>
                  <a:gd name="T20" fmla="*/ 60 w 457"/>
                  <a:gd name="T21" fmla="*/ 106 h 3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57" h="303">
                    <a:moveTo>
                      <a:pt x="60" y="106"/>
                    </a:moveTo>
                    <a:cubicBezTo>
                      <a:pt x="60" y="106"/>
                      <a:pt x="60" y="106"/>
                      <a:pt x="60" y="106"/>
                    </a:cubicBezTo>
                    <a:cubicBezTo>
                      <a:pt x="99" y="59"/>
                      <a:pt x="154" y="27"/>
                      <a:pt x="214" y="17"/>
                    </a:cubicBezTo>
                    <a:cubicBezTo>
                      <a:pt x="262" y="10"/>
                      <a:pt x="262" y="10"/>
                      <a:pt x="262" y="10"/>
                    </a:cubicBezTo>
                    <a:cubicBezTo>
                      <a:pt x="326" y="0"/>
                      <a:pt x="390" y="27"/>
                      <a:pt x="426" y="80"/>
                    </a:cubicBezTo>
                    <a:cubicBezTo>
                      <a:pt x="431" y="87"/>
                      <a:pt x="431" y="87"/>
                      <a:pt x="431" y="87"/>
                    </a:cubicBezTo>
                    <a:cubicBezTo>
                      <a:pt x="457" y="127"/>
                      <a:pt x="452" y="180"/>
                      <a:pt x="418" y="214"/>
                    </a:cubicBezTo>
                    <a:cubicBezTo>
                      <a:pt x="418" y="214"/>
                      <a:pt x="418" y="214"/>
                      <a:pt x="418" y="214"/>
                    </a:cubicBezTo>
                    <a:cubicBezTo>
                      <a:pt x="359" y="272"/>
                      <a:pt x="277" y="303"/>
                      <a:pt x="194" y="298"/>
                    </a:cubicBezTo>
                    <a:cubicBezTo>
                      <a:pt x="142" y="295"/>
                      <a:pt x="142" y="295"/>
                      <a:pt x="142" y="295"/>
                    </a:cubicBezTo>
                    <a:cubicBezTo>
                      <a:pt x="48" y="289"/>
                      <a:pt x="0" y="179"/>
                      <a:pt x="60" y="10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grpSp>
            <p:nvGrpSpPr>
              <p:cNvPr id="76" name="组合 75"/>
              <p:cNvGrpSpPr/>
              <p:nvPr/>
            </p:nvGrpSpPr>
            <p:grpSpPr>
              <a:xfrm>
                <a:off x="741363" y="555624"/>
                <a:ext cx="1738312" cy="1973263"/>
                <a:chOff x="741363" y="555624"/>
                <a:chExt cx="1738312" cy="1973263"/>
              </a:xfrm>
            </p:grpSpPr>
            <p:sp>
              <p:nvSpPr>
                <p:cNvPr id="77" name="任意多边形: 形状 76"/>
                <p:cNvSpPr/>
                <p:nvPr/>
              </p:nvSpPr>
              <p:spPr bwMode="auto">
                <a:xfrm>
                  <a:off x="741363" y="555624"/>
                  <a:ext cx="1628775" cy="1973263"/>
                </a:xfrm>
                <a:custGeom>
                  <a:avLst/>
                  <a:gdLst>
                    <a:gd name="T0" fmla="*/ 0 w 522"/>
                    <a:gd name="T1" fmla="*/ 0 h 632"/>
                    <a:gd name="T2" fmla="*/ 282 w 522"/>
                    <a:gd name="T3" fmla="*/ 359 h 632"/>
                    <a:gd name="T4" fmla="*/ 522 w 522"/>
                    <a:gd name="T5" fmla="*/ 632 h 6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22" h="632">
                      <a:moveTo>
                        <a:pt x="0" y="0"/>
                      </a:moveTo>
                      <a:cubicBezTo>
                        <a:pt x="0" y="0"/>
                        <a:pt x="215" y="177"/>
                        <a:pt x="282" y="359"/>
                      </a:cubicBezTo>
                      <a:cubicBezTo>
                        <a:pt x="282" y="359"/>
                        <a:pt x="388" y="553"/>
                        <a:pt x="522" y="632"/>
                      </a:cubicBez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8" name="任意多边形: 形状 77"/>
                <p:cNvSpPr/>
                <p:nvPr/>
              </p:nvSpPr>
              <p:spPr bwMode="auto">
                <a:xfrm>
                  <a:off x="751743" y="696045"/>
                  <a:ext cx="1377134" cy="974846"/>
                </a:xfrm>
                <a:custGeom>
                  <a:avLst/>
                  <a:gdLst>
                    <a:gd name="T0" fmla="*/ 50 w 482"/>
                    <a:gd name="T1" fmla="*/ 397 h 397"/>
                    <a:gd name="T2" fmla="*/ 167 w 482"/>
                    <a:gd name="T3" fmla="*/ 169 h 397"/>
                    <a:gd name="T4" fmla="*/ 482 w 482"/>
                    <a:gd name="T5" fmla="*/ 161 h 397"/>
                    <a:gd name="connsiteX0" fmla="*/ 146 w 9088"/>
                    <a:gd name="connsiteY0" fmla="*/ 7620 h 7620"/>
                    <a:gd name="connsiteX1" fmla="*/ 2574 w 9088"/>
                    <a:gd name="connsiteY1" fmla="*/ 1877 h 7620"/>
                    <a:gd name="connsiteX2" fmla="*/ 9088 w 9088"/>
                    <a:gd name="connsiteY2" fmla="*/ 1777 h 7620"/>
                    <a:gd name="connsiteX0-1" fmla="*/ 160 w 9999"/>
                    <a:gd name="connsiteY0-2" fmla="*/ 10149 h 10149"/>
                    <a:gd name="connsiteX1-3" fmla="*/ 2831 w 9999"/>
                    <a:gd name="connsiteY1-4" fmla="*/ 2612 h 10149"/>
                    <a:gd name="connsiteX2-5" fmla="*/ 9999 w 9999"/>
                    <a:gd name="connsiteY2-6" fmla="*/ 2481 h 10149"/>
                    <a:gd name="connsiteX0-7" fmla="*/ 160 w 10052"/>
                    <a:gd name="connsiteY0-8" fmla="*/ 10074 h 10074"/>
                    <a:gd name="connsiteX1-9" fmla="*/ 2831 w 10052"/>
                    <a:gd name="connsiteY1-10" fmla="*/ 2648 h 10074"/>
                    <a:gd name="connsiteX2-11" fmla="*/ 10052 w 10052"/>
                    <a:gd name="connsiteY2-12" fmla="*/ 2420 h 10074"/>
                    <a:gd name="connsiteX0-13" fmla="*/ 160 w 10000"/>
                    <a:gd name="connsiteY0-14" fmla="*/ 10037 h 10037"/>
                    <a:gd name="connsiteX1-15" fmla="*/ 2831 w 10000"/>
                    <a:gd name="connsiteY1-16" fmla="*/ 2611 h 10037"/>
                    <a:gd name="connsiteX2-17" fmla="*/ 10000 w 10000"/>
                    <a:gd name="connsiteY2-18" fmla="*/ 2433 h 10037"/>
                    <a:gd name="connsiteX0-19" fmla="*/ 160 w 10035"/>
                    <a:gd name="connsiteY0-20" fmla="*/ 10092 h 10092"/>
                    <a:gd name="connsiteX1-21" fmla="*/ 2831 w 10035"/>
                    <a:gd name="connsiteY1-22" fmla="*/ 2666 h 10092"/>
                    <a:gd name="connsiteX2-23" fmla="*/ 10035 w 10035"/>
                    <a:gd name="connsiteY2-24" fmla="*/ 2413 h 10092"/>
                    <a:gd name="connsiteX0-25" fmla="*/ 143 w 10070"/>
                    <a:gd name="connsiteY0-26" fmla="*/ 10167 h 10167"/>
                    <a:gd name="connsiteX1-27" fmla="*/ 2866 w 10070"/>
                    <a:gd name="connsiteY1-28" fmla="*/ 2666 h 10167"/>
                    <a:gd name="connsiteX2-29" fmla="*/ 10070 w 10070"/>
                    <a:gd name="connsiteY2-30" fmla="*/ 2413 h 10167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</a:cxnLst>
                  <a:rect l="l" t="t" r="r" b="b"/>
                  <a:pathLst>
                    <a:path w="10070" h="10167">
                      <a:moveTo>
                        <a:pt x="143" y="10167"/>
                      </a:moveTo>
                      <a:cubicBezTo>
                        <a:pt x="143" y="10167"/>
                        <a:pt x="-946" y="4718"/>
                        <a:pt x="2866" y="2666"/>
                      </a:cubicBezTo>
                      <a:cubicBezTo>
                        <a:pt x="2866" y="2666"/>
                        <a:pt x="5565" y="-3162"/>
                        <a:pt x="10070" y="2413"/>
                      </a:cubicBez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9" name="任意多边形: 形状 78"/>
                <p:cNvSpPr/>
                <p:nvPr/>
              </p:nvSpPr>
              <p:spPr bwMode="auto">
                <a:xfrm>
                  <a:off x="1228725" y="1701799"/>
                  <a:ext cx="404813" cy="496888"/>
                </a:xfrm>
                <a:custGeom>
                  <a:avLst/>
                  <a:gdLst>
                    <a:gd name="T0" fmla="*/ 0 w 130"/>
                    <a:gd name="T1" fmla="*/ 159 h 159"/>
                    <a:gd name="T2" fmla="*/ 130 w 130"/>
                    <a:gd name="T3" fmla="*/ 0 h 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30" h="159">
                      <a:moveTo>
                        <a:pt x="0" y="159"/>
                      </a:moveTo>
                      <a:cubicBezTo>
                        <a:pt x="0" y="159"/>
                        <a:pt x="27" y="34"/>
                        <a:pt x="130" y="0"/>
                      </a:cubicBez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0" name="任意多边形: 形状 79"/>
                <p:cNvSpPr/>
                <p:nvPr/>
              </p:nvSpPr>
              <p:spPr bwMode="auto">
                <a:xfrm>
                  <a:off x="1574800" y="1401762"/>
                  <a:ext cx="827088" cy="587375"/>
                </a:xfrm>
                <a:custGeom>
                  <a:avLst/>
                  <a:gdLst>
                    <a:gd name="T0" fmla="*/ 0 w 265"/>
                    <a:gd name="T1" fmla="*/ 57 h 188"/>
                    <a:gd name="T2" fmla="*/ 265 w 265"/>
                    <a:gd name="T3" fmla="*/ 188 h 1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65" h="188">
                      <a:moveTo>
                        <a:pt x="0" y="57"/>
                      </a:moveTo>
                      <a:cubicBezTo>
                        <a:pt x="0" y="57"/>
                        <a:pt x="144" y="0"/>
                        <a:pt x="265" y="188"/>
                      </a:cubicBez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1" name="任意多边形: 形状 80"/>
                <p:cNvSpPr/>
                <p:nvPr/>
              </p:nvSpPr>
              <p:spPr bwMode="auto">
                <a:xfrm>
                  <a:off x="1731559" y="1959342"/>
                  <a:ext cx="748116" cy="545097"/>
                </a:xfrm>
                <a:custGeom>
                  <a:avLst/>
                  <a:gdLst>
                    <a:gd name="T0" fmla="*/ 92 w 257"/>
                    <a:gd name="T1" fmla="*/ 173 h 173"/>
                    <a:gd name="T2" fmla="*/ 73 w 257"/>
                    <a:gd name="T3" fmla="*/ 25 h 173"/>
                    <a:gd name="T4" fmla="*/ 257 w 257"/>
                    <a:gd name="T5" fmla="*/ 106 h 173"/>
                    <a:gd name="connsiteX0" fmla="*/ 2034 w 8210"/>
                    <a:gd name="connsiteY0" fmla="*/ 8859 h 8859"/>
                    <a:gd name="connsiteX1" fmla="*/ 1050 w 8210"/>
                    <a:gd name="connsiteY1" fmla="*/ 149 h 8859"/>
                    <a:gd name="connsiteX2" fmla="*/ 8210 w 8210"/>
                    <a:gd name="connsiteY2" fmla="*/ 4831 h 88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210" h="8859">
                      <a:moveTo>
                        <a:pt x="2034" y="8859"/>
                      </a:moveTo>
                      <a:cubicBezTo>
                        <a:pt x="2034" y="8859"/>
                        <a:pt x="-1790" y="2692"/>
                        <a:pt x="1050" y="149"/>
                      </a:cubicBezTo>
                      <a:cubicBezTo>
                        <a:pt x="1050" y="149"/>
                        <a:pt x="4552" y="-1296"/>
                        <a:pt x="8210" y="4831"/>
                      </a:cubicBez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2" name="任意多边形: 形状 81"/>
                <p:cNvSpPr/>
                <p:nvPr/>
              </p:nvSpPr>
              <p:spPr bwMode="auto">
                <a:xfrm>
                  <a:off x="1377950" y="801687"/>
                  <a:ext cx="930275" cy="674688"/>
                </a:xfrm>
                <a:custGeom>
                  <a:avLst/>
                  <a:gdLst>
                    <a:gd name="T0" fmla="*/ 0 w 298"/>
                    <a:gd name="T1" fmla="*/ 139 h 216"/>
                    <a:gd name="T2" fmla="*/ 298 w 298"/>
                    <a:gd name="T3" fmla="*/ 216 h 2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98" h="216">
                      <a:moveTo>
                        <a:pt x="0" y="139"/>
                      </a:moveTo>
                      <a:cubicBezTo>
                        <a:pt x="0" y="139"/>
                        <a:pt x="136" y="0"/>
                        <a:pt x="298" y="216"/>
                      </a:cubicBez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3" name="任意多边形: 形状 82"/>
                <p:cNvSpPr/>
                <p:nvPr/>
              </p:nvSpPr>
              <p:spPr bwMode="auto">
                <a:xfrm>
                  <a:off x="1119188" y="1660524"/>
                  <a:ext cx="255588" cy="287338"/>
                </a:xfrm>
                <a:custGeom>
                  <a:avLst/>
                  <a:gdLst>
                    <a:gd name="T0" fmla="*/ 64 w 82"/>
                    <a:gd name="T1" fmla="*/ 64 h 92"/>
                    <a:gd name="T2" fmla="*/ 13 w 82"/>
                    <a:gd name="T3" fmla="*/ 82 h 92"/>
                    <a:gd name="T4" fmla="*/ 18 w 82"/>
                    <a:gd name="T5" fmla="*/ 28 h 92"/>
                    <a:gd name="T6" fmla="*/ 69 w 82"/>
                    <a:gd name="T7" fmla="*/ 9 h 92"/>
                    <a:gd name="T8" fmla="*/ 64 w 82"/>
                    <a:gd name="T9" fmla="*/ 64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92">
                      <a:moveTo>
                        <a:pt x="64" y="64"/>
                      </a:moveTo>
                      <a:cubicBezTo>
                        <a:pt x="48" y="84"/>
                        <a:pt x="25" y="92"/>
                        <a:pt x="13" y="82"/>
                      </a:cubicBezTo>
                      <a:cubicBezTo>
                        <a:pt x="0" y="72"/>
                        <a:pt x="3" y="48"/>
                        <a:pt x="18" y="28"/>
                      </a:cubicBezTo>
                      <a:cubicBezTo>
                        <a:pt x="34" y="8"/>
                        <a:pt x="57" y="0"/>
                        <a:pt x="69" y="9"/>
                      </a:cubicBezTo>
                      <a:cubicBezTo>
                        <a:pt x="82" y="19"/>
                        <a:pt x="80" y="43"/>
                        <a:pt x="64" y="64"/>
                      </a:cubicBezTo>
                      <a:close/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4" name="任意多边形: 形状 83"/>
                <p:cNvSpPr/>
                <p:nvPr/>
              </p:nvSpPr>
              <p:spPr bwMode="auto">
                <a:xfrm>
                  <a:off x="1533525" y="1176337"/>
                  <a:ext cx="374650" cy="244475"/>
                </a:xfrm>
                <a:custGeom>
                  <a:avLst/>
                  <a:gdLst>
                    <a:gd name="T0" fmla="*/ 56 w 120"/>
                    <a:gd name="T1" fmla="*/ 74 h 78"/>
                    <a:gd name="T2" fmla="*/ 2 w 120"/>
                    <a:gd name="T3" fmla="*/ 32 h 78"/>
                    <a:gd name="T4" fmla="*/ 64 w 120"/>
                    <a:gd name="T5" fmla="*/ 4 h 78"/>
                    <a:gd name="T6" fmla="*/ 118 w 120"/>
                    <a:gd name="T7" fmla="*/ 46 h 78"/>
                    <a:gd name="T8" fmla="*/ 56 w 120"/>
                    <a:gd name="T9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78">
                      <a:moveTo>
                        <a:pt x="56" y="74"/>
                      </a:moveTo>
                      <a:cubicBezTo>
                        <a:pt x="24" y="71"/>
                        <a:pt x="0" y="52"/>
                        <a:pt x="2" y="32"/>
                      </a:cubicBezTo>
                      <a:cubicBezTo>
                        <a:pt x="5" y="13"/>
                        <a:pt x="32" y="0"/>
                        <a:pt x="64" y="4"/>
                      </a:cubicBezTo>
                      <a:cubicBezTo>
                        <a:pt x="96" y="8"/>
                        <a:pt x="120" y="27"/>
                        <a:pt x="118" y="46"/>
                      </a:cubicBezTo>
                      <a:cubicBezTo>
                        <a:pt x="116" y="66"/>
                        <a:pt x="88" y="78"/>
                        <a:pt x="56" y="74"/>
                      </a:cubicBezTo>
                      <a:close/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6" name="组合 5"/>
            <p:cNvGrpSpPr/>
            <p:nvPr/>
          </p:nvGrpSpPr>
          <p:grpSpPr>
            <a:xfrm>
              <a:off x="0" y="3749675"/>
              <a:ext cx="2546350" cy="3108325"/>
              <a:chOff x="266700" y="3913187"/>
              <a:chExt cx="2546350" cy="3108325"/>
            </a:xfrm>
          </p:grpSpPr>
          <p:sp>
            <p:nvSpPr>
              <p:cNvPr id="72" name="任意多边形: 形状 71"/>
              <p:cNvSpPr/>
              <p:nvPr/>
            </p:nvSpPr>
            <p:spPr bwMode="auto">
              <a:xfrm>
                <a:off x="266700" y="4459287"/>
                <a:ext cx="2546350" cy="2562225"/>
              </a:xfrm>
              <a:custGeom>
                <a:avLst/>
                <a:gdLst>
                  <a:gd name="T0" fmla="*/ 816 w 816"/>
                  <a:gd name="T1" fmla="*/ 820 h 820"/>
                  <a:gd name="T2" fmla="*/ 0 w 816"/>
                  <a:gd name="T3" fmla="*/ 820 h 820"/>
                  <a:gd name="T4" fmla="*/ 0 w 816"/>
                  <a:gd name="T5" fmla="*/ 0 h 820"/>
                  <a:gd name="T6" fmla="*/ 62 w 816"/>
                  <a:gd name="T7" fmla="*/ 21 h 820"/>
                  <a:gd name="T8" fmla="*/ 183 w 816"/>
                  <a:gd name="T9" fmla="*/ 131 h 820"/>
                  <a:gd name="T10" fmla="*/ 290 w 816"/>
                  <a:gd name="T11" fmla="*/ 362 h 820"/>
                  <a:gd name="T12" fmla="*/ 557 w 816"/>
                  <a:gd name="T13" fmla="*/ 567 h 820"/>
                  <a:gd name="T14" fmla="*/ 595 w 816"/>
                  <a:gd name="T15" fmla="*/ 574 h 820"/>
                  <a:gd name="T16" fmla="*/ 816 w 816"/>
                  <a:gd name="T17" fmla="*/ 785 h 820"/>
                  <a:gd name="T18" fmla="*/ 816 w 816"/>
                  <a:gd name="T19" fmla="*/ 820 h 8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16" h="820">
                    <a:moveTo>
                      <a:pt x="816" y="820"/>
                    </a:moveTo>
                    <a:cubicBezTo>
                      <a:pt x="0" y="820"/>
                      <a:pt x="0" y="820"/>
                      <a:pt x="0" y="82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62" y="21"/>
                      <a:pt x="62" y="21"/>
                      <a:pt x="62" y="21"/>
                    </a:cubicBezTo>
                    <a:cubicBezTo>
                      <a:pt x="116" y="40"/>
                      <a:pt x="160" y="79"/>
                      <a:pt x="183" y="131"/>
                    </a:cubicBezTo>
                    <a:cubicBezTo>
                      <a:pt x="290" y="362"/>
                      <a:pt x="290" y="362"/>
                      <a:pt x="290" y="362"/>
                    </a:cubicBezTo>
                    <a:cubicBezTo>
                      <a:pt x="340" y="470"/>
                      <a:pt x="440" y="547"/>
                      <a:pt x="557" y="567"/>
                    </a:cubicBezTo>
                    <a:cubicBezTo>
                      <a:pt x="595" y="574"/>
                      <a:pt x="595" y="574"/>
                      <a:pt x="595" y="574"/>
                    </a:cubicBezTo>
                    <a:cubicBezTo>
                      <a:pt x="715" y="568"/>
                      <a:pt x="816" y="664"/>
                      <a:pt x="816" y="785"/>
                    </a:cubicBezTo>
                    <a:lnTo>
                      <a:pt x="816" y="82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3" name="任意多边形: 形状 72"/>
              <p:cNvSpPr/>
              <p:nvPr/>
            </p:nvSpPr>
            <p:spPr bwMode="auto">
              <a:xfrm>
                <a:off x="266700" y="3913187"/>
                <a:ext cx="2403475" cy="3108325"/>
              </a:xfrm>
              <a:custGeom>
                <a:avLst/>
                <a:gdLst>
                  <a:gd name="T0" fmla="*/ 0 w 770"/>
                  <a:gd name="T1" fmla="*/ 0 h 995"/>
                  <a:gd name="T2" fmla="*/ 13 w 770"/>
                  <a:gd name="T3" fmla="*/ 3 h 995"/>
                  <a:gd name="T4" fmla="*/ 189 w 770"/>
                  <a:gd name="T5" fmla="*/ 248 h 995"/>
                  <a:gd name="T6" fmla="*/ 189 w 770"/>
                  <a:gd name="T7" fmla="*/ 248 h 995"/>
                  <a:gd name="T8" fmla="*/ 403 w 770"/>
                  <a:gd name="T9" fmla="*/ 533 h 995"/>
                  <a:gd name="T10" fmla="*/ 583 w 770"/>
                  <a:gd name="T11" fmla="*/ 576 h 995"/>
                  <a:gd name="T12" fmla="*/ 654 w 770"/>
                  <a:gd name="T13" fmla="*/ 749 h 995"/>
                  <a:gd name="T14" fmla="*/ 648 w 770"/>
                  <a:gd name="T15" fmla="*/ 759 h 995"/>
                  <a:gd name="T16" fmla="*/ 612 w 770"/>
                  <a:gd name="T17" fmla="*/ 741 h 995"/>
                  <a:gd name="T18" fmla="*/ 612 w 770"/>
                  <a:gd name="T19" fmla="*/ 741 h 995"/>
                  <a:gd name="T20" fmla="*/ 641 w 770"/>
                  <a:gd name="T21" fmla="*/ 724 h 995"/>
                  <a:gd name="T22" fmla="*/ 659 w 770"/>
                  <a:gd name="T23" fmla="*/ 731 h 995"/>
                  <a:gd name="T24" fmla="*/ 752 w 770"/>
                  <a:gd name="T25" fmla="*/ 837 h 995"/>
                  <a:gd name="T26" fmla="*/ 770 w 770"/>
                  <a:gd name="T27" fmla="*/ 995 h 9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70" h="995">
                    <a:moveTo>
                      <a:pt x="0" y="0"/>
                    </a:moveTo>
                    <a:cubicBezTo>
                      <a:pt x="13" y="3"/>
                      <a:pt x="13" y="3"/>
                      <a:pt x="13" y="3"/>
                    </a:cubicBezTo>
                    <a:cubicBezTo>
                      <a:pt x="121" y="34"/>
                      <a:pt x="194" y="135"/>
                      <a:pt x="189" y="248"/>
                    </a:cubicBezTo>
                    <a:cubicBezTo>
                      <a:pt x="189" y="248"/>
                      <a:pt x="189" y="248"/>
                      <a:pt x="189" y="248"/>
                    </a:cubicBezTo>
                    <a:cubicBezTo>
                      <a:pt x="183" y="382"/>
                      <a:pt x="273" y="501"/>
                      <a:pt x="403" y="533"/>
                    </a:cubicBezTo>
                    <a:cubicBezTo>
                      <a:pt x="583" y="576"/>
                      <a:pt x="583" y="576"/>
                      <a:pt x="583" y="576"/>
                    </a:cubicBezTo>
                    <a:cubicBezTo>
                      <a:pt x="659" y="594"/>
                      <a:pt x="695" y="682"/>
                      <a:pt x="654" y="749"/>
                    </a:cubicBezTo>
                    <a:cubicBezTo>
                      <a:pt x="648" y="759"/>
                      <a:pt x="648" y="759"/>
                      <a:pt x="648" y="759"/>
                    </a:cubicBezTo>
                    <a:cubicBezTo>
                      <a:pt x="633" y="772"/>
                      <a:pt x="610" y="761"/>
                      <a:pt x="612" y="741"/>
                    </a:cubicBezTo>
                    <a:cubicBezTo>
                      <a:pt x="612" y="741"/>
                      <a:pt x="612" y="741"/>
                      <a:pt x="612" y="741"/>
                    </a:cubicBezTo>
                    <a:cubicBezTo>
                      <a:pt x="614" y="727"/>
                      <a:pt x="628" y="719"/>
                      <a:pt x="641" y="724"/>
                    </a:cubicBezTo>
                    <a:cubicBezTo>
                      <a:pt x="659" y="731"/>
                      <a:pt x="659" y="731"/>
                      <a:pt x="659" y="731"/>
                    </a:cubicBezTo>
                    <a:cubicBezTo>
                      <a:pt x="705" y="750"/>
                      <a:pt x="739" y="789"/>
                      <a:pt x="752" y="837"/>
                    </a:cubicBezTo>
                    <a:cubicBezTo>
                      <a:pt x="762" y="875"/>
                      <a:pt x="770" y="927"/>
                      <a:pt x="770" y="995"/>
                    </a:cubicBezTo>
                  </a:path>
                </a:pathLst>
              </a:custGeom>
              <a:noFill/>
              <a:ln w="12700" cap="flat">
                <a:solidFill>
                  <a:schemeClr val="accent3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8" name="组合 7"/>
            <p:cNvGrpSpPr/>
            <p:nvPr/>
          </p:nvGrpSpPr>
          <p:grpSpPr>
            <a:xfrm>
              <a:off x="7062788" y="4767580"/>
              <a:ext cx="5129212" cy="2090420"/>
              <a:chOff x="7062788" y="4767580"/>
              <a:chExt cx="5129212" cy="2090420"/>
            </a:xfrm>
          </p:grpSpPr>
          <p:sp>
            <p:nvSpPr>
              <p:cNvPr id="64" name="任意多边形: 形状 63"/>
              <p:cNvSpPr/>
              <p:nvPr/>
            </p:nvSpPr>
            <p:spPr bwMode="auto">
              <a:xfrm>
                <a:off x="7810500" y="5976937"/>
                <a:ext cx="4381500" cy="881063"/>
              </a:xfrm>
              <a:custGeom>
                <a:avLst/>
                <a:gdLst>
                  <a:gd name="T0" fmla="*/ 1404 w 1404"/>
                  <a:gd name="T1" fmla="*/ 282 h 282"/>
                  <a:gd name="T2" fmla="*/ 0 w 1404"/>
                  <a:gd name="T3" fmla="*/ 282 h 282"/>
                  <a:gd name="T4" fmla="*/ 43 w 1404"/>
                  <a:gd name="T5" fmla="*/ 258 h 282"/>
                  <a:gd name="T6" fmla="*/ 371 w 1404"/>
                  <a:gd name="T7" fmla="*/ 169 h 282"/>
                  <a:gd name="T8" fmla="*/ 570 w 1404"/>
                  <a:gd name="T9" fmla="*/ 165 h 282"/>
                  <a:gd name="T10" fmla="*/ 799 w 1404"/>
                  <a:gd name="T11" fmla="*/ 121 h 282"/>
                  <a:gd name="T12" fmla="*/ 950 w 1404"/>
                  <a:gd name="T13" fmla="*/ 64 h 282"/>
                  <a:gd name="T14" fmla="*/ 1286 w 1404"/>
                  <a:gd name="T15" fmla="*/ 1 h 282"/>
                  <a:gd name="T16" fmla="*/ 1404 w 1404"/>
                  <a:gd name="T17" fmla="*/ 0 h 282"/>
                  <a:gd name="T18" fmla="*/ 1404 w 1404"/>
                  <a:gd name="T19" fmla="*/ 282 h 2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04" h="282">
                    <a:moveTo>
                      <a:pt x="1404" y="282"/>
                    </a:moveTo>
                    <a:cubicBezTo>
                      <a:pt x="0" y="282"/>
                      <a:pt x="0" y="282"/>
                      <a:pt x="0" y="282"/>
                    </a:cubicBezTo>
                    <a:cubicBezTo>
                      <a:pt x="43" y="258"/>
                      <a:pt x="43" y="258"/>
                      <a:pt x="43" y="258"/>
                    </a:cubicBezTo>
                    <a:cubicBezTo>
                      <a:pt x="143" y="201"/>
                      <a:pt x="256" y="170"/>
                      <a:pt x="371" y="169"/>
                    </a:cubicBezTo>
                    <a:cubicBezTo>
                      <a:pt x="570" y="165"/>
                      <a:pt x="570" y="165"/>
                      <a:pt x="570" y="165"/>
                    </a:cubicBezTo>
                    <a:cubicBezTo>
                      <a:pt x="648" y="164"/>
                      <a:pt x="726" y="149"/>
                      <a:pt x="799" y="121"/>
                    </a:cubicBezTo>
                    <a:cubicBezTo>
                      <a:pt x="950" y="64"/>
                      <a:pt x="950" y="64"/>
                      <a:pt x="950" y="64"/>
                    </a:cubicBezTo>
                    <a:cubicBezTo>
                      <a:pt x="1057" y="23"/>
                      <a:pt x="1171" y="2"/>
                      <a:pt x="1286" y="1"/>
                    </a:cubicBezTo>
                    <a:cubicBezTo>
                      <a:pt x="1404" y="0"/>
                      <a:pt x="1404" y="0"/>
                      <a:pt x="1404" y="0"/>
                    </a:cubicBezTo>
                    <a:lnTo>
                      <a:pt x="1404" y="282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5" name="任意多边形: 形状 64"/>
              <p:cNvSpPr/>
              <p:nvPr/>
            </p:nvSpPr>
            <p:spPr bwMode="auto">
              <a:xfrm>
                <a:off x="8685213" y="4767580"/>
                <a:ext cx="2200275" cy="1652588"/>
              </a:xfrm>
              <a:custGeom>
                <a:avLst/>
                <a:gdLst>
                  <a:gd name="T0" fmla="*/ 668 w 705"/>
                  <a:gd name="T1" fmla="*/ 162 h 529"/>
                  <a:gd name="T2" fmla="*/ 420 w 705"/>
                  <a:gd name="T3" fmla="*/ 472 h 529"/>
                  <a:gd name="T4" fmla="*/ 37 w 705"/>
                  <a:gd name="T5" fmla="*/ 367 h 529"/>
                  <a:gd name="T6" fmla="*/ 285 w 705"/>
                  <a:gd name="T7" fmla="*/ 57 h 529"/>
                  <a:gd name="T8" fmla="*/ 668 w 705"/>
                  <a:gd name="T9" fmla="*/ 162 h 5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5" h="529">
                    <a:moveTo>
                      <a:pt x="668" y="162"/>
                    </a:moveTo>
                    <a:cubicBezTo>
                      <a:pt x="705" y="277"/>
                      <a:pt x="594" y="416"/>
                      <a:pt x="420" y="472"/>
                    </a:cubicBezTo>
                    <a:cubicBezTo>
                      <a:pt x="245" y="529"/>
                      <a:pt x="74" y="482"/>
                      <a:pt x="37" y="367"/>
                    </a:cubicBezTo>
                    <a:cubicBezTo>
                      <a:pt x="0" y="252"/>
                      <a:pt x="111" y="114"/>
                      <a:pt x="285" y="57"/>
                    </a:cubicBezTo>
                    <a:cubicBezTo>
                      <a:pt x="460" y="0"/>
                      <a:pt x="631" y="48"/>
                      <a:pt x="668" y="16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grpSp>
            <p:nvGrpSpPr>
              <p:cNvPr id="66" name="组合 65"/>
              <p:cNvGrpSpPr/>
              <p:nvPr/>
            </p:nvGrpSpPr>
            <p:grpSpPr>
              <a:xfrm>
                <a:off x="7062788" y="5175250"/>
                <a:ext cx="1754188" cy="1682750"/>
                <a:chOff x="7143750" y="-2366963"/>
                <a:chExt cx="1754188" cy="1682750"/>
              </a:xfrm>
            </p:grpSpPr>
            <p:sp>
              <p:nvSpPr>
                <p:cNvPr id="67" name="任意多边形: 形状 66"/>
                <p:cNvSpPr/>
                <p:nvPr/>
              </p:nvSpPr>
              <p:spPr bwMode="auto">
                <a:xfrm>
                  <a:off x="7143750" y="-2366963"/>
                  <a:ext cx="1754188" cy="1682750"/>
                </a:xfrm>
                <a:custGeom>
                  <a:avLst/>
                  <a:gdLst>
                    <a:gd name="T0" fmla="*/ 2 w 562"/>
                    <a:gd name="T1" fmla="*/ 537 h 539"/>
                    <a:gd name="T2" fmla="*/ 1 w 562"/>
                    <a:gd name="T3" fmla="*/ 482 h 539"/>
                    <a:gd name="T4" fmla="*/ 18 w 562"/>
                    <a:gd name="T5" fmla="*/ 447 h 539"/>
                    <a:gd name="T6" fmla="*/ 18 w 562"/>
                    <a:gd name="T7" fmla="*/ 447 h 539"/>
                    <a:gd name="T8" fmla="*/ 35 w 562"/>
                    <a:gd name="T9" fmla="*/ 415 h 539"/>
                    <a:gd name="T10" fmla="*/ 40 w 562"/>
                    <a:gd name="T11" fmla="*/ 349 h 539"/>
                    <a:gd name="T12" fmla="*/ 97 w 562"/>
                    <a:gd name="T13" fmla="*/ 266 h 539"/>
                    <a:gd name="T14" fmla="*/ 97 w 562"/>
                    <a:gd name="T15" fmla="*/ 266 h 539"/>
                    <a:gd name="T16" fmla="*/ 146 w 562"/>
                    <a:gd name="T17" fmla="*/ 213 h 539"/>
                    <a:gd name="T18" fmla="*/ 159 w 562"/>
                    <a:gd name="T19" fmla="*/ 182 h 539"/>
                    <a:gd name="T20" fmla="*/ 265 w 562"/>
                    <a:gd name="T21" fmla="*/ 108 h 539"/>
                    <a:gd name="T22" fmla="*/ 265 w 562"/>
                    <a:gd name="T23" fmla="*/ 108 h 539"/>
                    <a:gd name="T24" fmla="*/ 310 w 562"/>
                    <a:gd name="T25" fmla="*/ 91 h 539"/>
                    <a:gd name="T26" fmla="*/ 562 w 562"/>
                    <a:gd name="T27" fmla="*/ 26 h 539"/>
                    <a:gd name="T28" fmla="*/ 493 w 562"/>
                    <a:gd name="T29" fmla="*/ 116 h 539"/>
                    <a:gd name="T30" fmla="*/ 491 w 562"/>
                    <a:gd name="T31" fmla="*/ 139 h 539"/>
                    <a:gd name="T32" fmla="*/ 487 w 562"/>
                    <a:gd name="T33" fmla="*/ 165 h 539"/>
                    <a:gd name="T34" fmla="*/ 415 w 562"/>
                    <a:gd name="T35" fmla="*/ 276 h 539"/>
                    <a:gd name="T36" fmla="*/ 356 w 562"/>
                    <a:gd name="T37" fmla="*/ 315 h 539"/>
                    <a:gd name="T38" fmla="*/ 293 w 562"/>
                    <a:gd name="T39" fmla="*/ 404 h 539"/>
                    <a:gd name="T40" fmla="*/ 283 w 562"/>
                    <a:gd name="T41" fmla="*/ 447 h 539"/>
                    <a:gd name="T42" fmla="*/ 224 w 562"/>
                    <a:gd name="T43" fmla="*/ 539 h 539"/>
                    <a:gd name="T44" fmla="*/ 224 w 562"/>
                    <a:gd name="T45" fmla="*/ 539 h 5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562" h="539">
                      <a:moveTo>
                        <a:pt x="2" y="537"/>
                      </a:moveTo>
                      <a:cubicBezTo>
                        <a:pt x="1" y="482"/>
                        <a:pt x="1" y="482"/>
                        <a:pt x="1" y="482"/>
                      </a:cubicBezTo>
                      <a:cubicBezTo>
                        <a:pt x="0" y="468"/>
                        <a:pt x="7" y="455"/>
                        <a:pt x="18" y="447"/>
                      </a:cubicBezTo>
                      <a:cubicBezTo>
                        <a:pt x="18" y="447"/>
                        <a:pt x="18" y="447"/>
                        <a:pt x="18" y="447"/>
                      </a:cubicBezTo>
                      <a:cubicBezTo>
                        <a:pt x="28" y="439"/>
                        <a:pt x="34" y="428"/>
                        <a:pt x="35" y="415"/>
                      </a:cubicBezTo>
                      <a:cubicBezTo>
                        <a:pt x="40" y="349"/>
                        <a:pt x="40" y="349"/>
                        <a:pt x="40" y="349"/>
                      </a:cubicBezTo>
                      <a:cubicBezTo>
                        <a:pt x="42" y="313"/>
                        <a:pt x="64" y="281"/>
                        <a:pt x="97" y="266"/>
                      </a:cubicBezTo>
                      <a:cubicBezTo>
                        <a:pt x="97" y="266"/>
                        <a:pt x="97" y="266"/>
                        <a:pt x="97" y="266"/>
                      </a:cubicBezTo>
                      <a:cubicBezTo>
                        <a:pt x="119" y="255"/>
                        <a:pt x="137" y="236"/>
                        <a:pt x="146" y="213"/>
                      </a:cubicBezTo>
                      <a:cubicBezTo>
                        <a:pt x="159" y="182"/>
                        <a:pt x="159" y="182"/>
                        <a:pt x="159" y="182"/>
                      </a:cubicBezTo>
                      <a:cubicBezTo>
                        <a:pt x="177" y="139"/>
                        <a:pt x="218" y="110"/>
                        <a:pt x="265" y="108"/>
                      </a:cubicBezTo>
                      <a:cubicBezTo>
                        <a:pt x="265" y="108"/>
                        <a:pt x="265" y="108"/>
                        <a:pt x="265" y="108"/>
                      </a:cubicBezTo>
                      <a:cubicBezTo>
                        <a:pt x="281" y="108"/>
                        <a:pt x="297" y="102"/>
                        <a:pt x="310" y="91"/>
                      </a:cubicBezTo>
                      <a:cubicBezTo>
                        <a:pt x="347" y="61"/>
                        <a:pt x="439" y="0"/>
                        <a:pt x="562" y="26"/>
                      </a:cubicBezTo>
                      <a:cubicBezTo>
                        <a:pt x="562" y="26"/>
                        <a:pt x="495" y="39"/>
                        <a:pt x="493" y="116"/>
                      </a:cubicBezTo>
                      <a:cubicBezTo>
                        <a:pt x="492" y="123"/>
                        <a:pt x="492" y="131"/>
                        <a:pt x="491" y="139"/>
                      </a:cubicBezTo>
                      <a:cubicBezTo>
                        <a:pt x="487" y="165"/>
                        <a:pt x="487" y="165"/>
                        <a:pt x="487" y="165"/>
                      </a:cubicBezTo>
                      <a:cubicBezTo>
                        <a:pt x="480" y="210"/>
                        <a:pt x="454" y="251"/>
                        <a:pt x="415" y="276"/>
                      </a:cubicBezTo>
                      <a:cubicBezTo>
                        <a:pt x="356" y="315"/>
                        <a:pt x="356" y="315"/>
                        <a:pt x="356" y="315"/>
                      </a:cubicBezTo>
                      <a:cubicBezTo>
                        <a:pt x="325" y="336"/>
                        <a:pt x="302" y="368"/>
                        <a:pt x="293" y="404"/>
                      </a:cubicBezTo>
                      <a:cubicBezTo>
                        <a:pt x="283" y="447"/>
                        <a:pt x="283" y="447"/>
                        <a:pt x="283" y="447"/>
                      </a:cubicBezTo>
                      <a:cubicBezTo>
                        <a:pt x="274" y="484"/>
                        <a:pt x="253" y="516"/>
                        <a:pt x="224" y="539"/>
                      </a:cubicBezTo>
                      <a:cubicBezTo>
                        <a:pt x="224" y="539"/>
                        <a:pt x="224" y="539"/>
                        <a:pt x="224" y="539"/>
                      </a:cubicBezTo>
                    </a:path>
                  </a:pathLst>
                </a:custGeom>
                <a:noFill/>
                <a:ln w="15875" cap="flat">
                  <a:solidFill>
                    <a:schemeClr val="accent3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8" name="任意多边形: 形状 67"/>
                <p:cNvSpPr/>
                <p:nvPr/>
              </p:nvSpPr>
              <p:spPr bwMode="auto">
                <a:xfrm>
                  <a:off x="7321550" y="-2292351"/>
                  <a:ext cx="1535113" cy="1608138"/>
                </a:xfrm>
                <a:custGeom>
                  <a:avLst/>
                  <a:gdLst>
                    <a:gd name="T0" fmla="*/ 0 w 492"/>
                    <a:gd name="T1" fmla="*/ 515 h 515"/>
                    <a:gd name="T2" fmla="*/ 492 w 492"/>
                    <a:gd name="T3" fmla="*/ 0 h 5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492" h="515">
                      <a:moveTo>
                        <a:pt x="0" y="515"/>
                      </a:moveTo>
                      <a:cubicBezTo>
                        <a:pt x="0" y="515"/>
                        <a:pt x="119" y="117"/>
                        <a:pt x="492" y="0"/>
                      </a:cubicBezTo>
                    </a:path>
                  </a:pathLst>
                </a:custGeom>
                <a:noFill/>
                <a:ln w="15875" cap="flat">
                  <a:solidFill>
                    <a:schemeClr val="accent3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9" name="任意多边形: 形状 68"/>
                <p:cNvSpPr/>
                <p:nvPr/>
              </p:nvSpPr>
              <p:spPr bwMode="auto">
                <a:xfrm>
                  <a:off x="7286625" y="-1381126"/>
                  <a:ext cx="755650" cy="444500"/>
                </a:xfrm>
                <a:custGeom>
                  <a:avLst/>
                  <a:gdLst>
                    <a:gd name="T0" fmla="*/ 0 w 242"/>
                    <a:gd name="T1" fmla="*/ 0 h 142"/>
                    <a:gd name="T2" fmla="*/ 42 w 242"/>
                    <a:gd name="T3" fmla="*/ 142 h 142"/>
                    <a:gd name="T4" fmla="*/ 242 w 242"/>
                    <a:gd name="T5" fmla="*/ 108 h 1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42" h="142">
                      <a:moveTo>
                        <a:pt x="0" y="0"/>
                      </a:moveTo>
                      <a:cubicBezTo>
                        <a:pt x="42" y="142"/>
                        <a:pt x="42" y="142"/>
                        <a:pt x="42" y="142"/>
                      </a:cubicBezTo>
                      <a:cubicBezTo>
                        <a:pt x="42" y="142"/>
                        <a:pt x="178" y="108"/>
                        <a:pt x="242" y="108"/>
                      </a:cubicBezTo>
                    </a:path>
                  </a:pathLst>
                </a:custGeom>
                <a:noFill/>
                <a:ln w="15875" cap="flat">
                  <a:solidFill>
                    <a:schemeClr val="accent3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0" name="任意多边形: 形状 69"/>
                <p:cNvSpPr/>
                <p:nvPr/>
              </p:nvSpPr>
              <p:spPr bwMode="auto">
                <a:xfrm>
                  <a:off x="7658100" y="-1817688"/>
                  <a:ext cx="704850" cy="384175"/>
                </a:xfrm>
                <a:custGeom>
                  <a:avLst/>
                  <a:gdLst>
                    <a:gd name="T0" fmla="*/ 0 w 444"/>
                    <a:gd name="T1" fmla="*/ 0 h 242"/>
                    <a:gd name="T2" fmla="*/ 29 w 444"/>
                    <a:gd name="T3" fmla="*/ 242 h 242"/>
                    <a:gd name="T4" fmla="*/ 444 w 444"/>
                    <a:gd name="T5" fmla="*/ 222 h 2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44" h="242">
                      <a:moveTo>
                        <a:pt x="0" y="0"/>
                      </a:moveTo>
                      <a:lnTo>
                        <a:pt x="29" y="242"/>
                      </a:lnTo>
                      <a:lnTo>
                        <a:pt x="444" y="222"/>
                      </a:lnTo>
                    </a:path>
                  </a:pathLst>
                </a:custGeom>
                <a:noFill/>
                <a:ln w="15875" cap="flat">
                  <a:solidFill>
                    <a:schemeClr val="accent3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/>
                </a:p>
              </p:txBody>
            </p:sp>
            <p:sp>
              <p:nvSpPr>
                <p:cNvPr id="71" name="任意多边形: 形状 70"/>
                <p:cNvSpPr/>
                <p:nvPr/>
              </p:nvSpPr>
              <p:spPr bwMode="auto">
                <a:xfrm>
                  <a:off x="8023225" y="-2052638"/>
                  <a:ext cx="617538" cy="287338"/>
                </a:xfrm>
                <a:custGeom>
                  <a:avLst/>
                  <a:gdLst>
                    <a:gd name="T0" fmla="*/ 12 w 389"/>
                    <a:gd name="T1" fmla="*/ 0 h 181"/>
                    <a:gd name="T2" fmla="*/ 0 w 389"/>
                    <a:gd name="T3" fmla="*/ 160 h 181"/>
                    <a:gd name="T4" fmla="*/ 389 w 389"/>
                    <a:gd name="T5" fmla="*/ 181 h 1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89" h="181">
                      <a:moveTo>
                        <a:pt x="12" y="0"/>
                      </a:moveTo>
                      <a:lnTo>
                        <a:pt x="0" y="160"/>
                      </a:lnTo>
                      <a:lnTo>
                        <a:pt x="389" y="181"/>
                      </a:lnTo>
                    </a:path>
                  </a:pathLst>
                </a:custGeom>
                <a:noFill/>
                <a:ln w="15875" cap="flat">
                  <a:solidFill>
                    <a:schemeClr val="accent3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9" name="组合 8"/>
            <p:cNvGrpSpPr/>
            <p:nvPr/>
          </p:nvGrpSpPr>
          <p:grpSpPr>
            <a:xfrm>
              <a:off x="7766050" y="0"/>
              <a:ext cx="4425950" cy="2933700"/>
              <a:chOff x="7807325" y="255587"/>
              <a:chExt cx="4425950" cy="2933700"/>
            </a:xfrm>
          </p:grpSpPr>
          <p:sp>
            <p:nvSpPr>
              <p:cNvPr id="13" name="任意多边形: 形状 12"/>
              <p:cNvSpPr/>
              <p:nvPr/>
            </p:nvSpPr>
            <p:spPr bwMode="auto">
              <a:xfrm>
                <a:off x="8281988" y="261937"/>
                <a:ext cx="3948113" cy="2405063"/>
              </a:xfrm>
              <a:custGeom>
                <a:avLst/>
                <a:gdLst>
                  <a:gd name="T0" fmla="*/ 1265 w 1265"/>
                  <a:gd name="T1" fmla="*/ 770 h 770"/>
                  <a:gd name="T2" fmla="*/ 1190 w 1265"/>
                  <a:gd name="T3" fmla="*/ 763 h 770"/>
                  <a:gd name="T4" fmla="*/ 965 w 1265"/>
                  <a:gd name="T5" fmla="*/ 624 h 770"/>
                  <a:gd name="T6" fmla="*/ 920 w 1265"/>
                  <a:gd name="T7" fmla="*/ 559 h 770"/>
                  <a:gd name="T8" fmla="*/ 821 w 1265"/>
                  <a:gd name="T9" fmla="*/ 519 h 770"/>
                  <a:gd name="T10" fmla="*/ 711 w 1265"/>
                  <a:gd name="T11" fmla="*/ 539 h 770"/>
                  <a:gd name="T12" fmla="*/ 593 w 1265"/>
                  <a:gd name="T13" fmla="*/ 485 h 770"/>
                  <a:gd name="T14" fmla="*/ 556 w 1265"/>
                  <a:gd name="T15" fmla="*/ 424 h 770"/>
                  <a:gd name="T16" fmla="*/ 416 w 1265"/>
                  <a:gd name="T17" fmla="*/ 344 h 770"/>
                  <a:gd name="T18" fmla="*/ 174 w 1265"/>
                  <a:gd name="T19" fmla="*/ 344 h 770"/>
                  <a:gd name="T20" fmla="*/ 1 w 1265"/>
                  <a:gd name="T21" fmla="*/ 174 h 770"/>
                  <a:gd name="T22" fmla="*/ 1 w 1265"/>
                  <a:gd name="T23" fmla="*/ 174 h 770"/>
                  <a:gd name="T24" fmla="*/ 45 w 1265"/>
                  <a:gd name="T25" fmla="*/ 56 h 770"/>
                  <a:gd name="T26" fmla="*/ 95 w 1265"/>
                  <a:gd name="T27" fmla="*/ 0 h 770"/>
                  <a:gd name="T28" fmla="*/ 1265 w 1265"/>
                  <a:gd name="T29" fmla="*/ 0 h 770"/>
                  <a:gd name="T30" fmla="*/ 1265 w 1265"/>
                  <a:gd name="T31" fmla="*/ 770 h 7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65" h="770">
                    <a:moveTo>
                      <a:pt x="1265" y="770"/>
                    </a:moveTo>
                    <a:cubicBezTo>
                      <a:pt x="1190" y="763"/>
                      <a:pt x="1190" y="763"/>
                      <a:pt x="1190" y="763"/>
                    </a:cubicBezTo>
                    <a:cubicBezTo>
                      <a:pt x="1097" y="756"/>
                      <a:pt x="1014" y="704"/>
                      <a:pt x="965" y="624"/>
                    </a:cubicBezTo>
                    <a:cubicBezTo>
                      <a:pt x="920" y="559"/>
                      <a:pt x="920" y="559"/>
                      <a:pt x="920" y="559"/>
                    </a:cubicBezTo>
                    <a:cubicBezTo>
                      <a:pt x="898" y="527"/>
                      <a:pt x="859" y="512"/>
                      <a:pt x="821" y="519"/>
                    </a:cubicBezTo>
                    <a:cubicBezTo>
                      <a:pt x="711" y="539"/>
                      <a:pt x="711" y="539"/>
                      <a:pt x="711" y="539"/>
                    </a:cubicBezTo>
                    <a:cubicBezTo>
                      <a:pt x="664" y="547"/>
                      <a:pt x="617" y="526"/>
                      <a:pt x="593" y="485"/>
                    </a:cubicBezTo>
                    <a:cubicBezTo>
                      <a:pt x="556" y="424"/>
                      <a:pt x="556" y="424"/>
                      <a:pt x="556" y="424"/>
                    </a:cubicBezTo>
                    <a:cubicBezTo>
                      <a:pt x="526" y="374"/>
                      <a:pt x="473" y="344"/>
                      <a:pt x="416" y="344"/>
                    </a:cubicBezTo>
                    <a:cubicBezTo>
                      <a:pt x="174" y="344"/>
                      <a:pt x="174" y="344"/>
                      <a:pt x="174" y="344"/>
                    </a:cubicBezTo>
                    <a:cubicBezTo>
                      <a:pt x="79" y="344"/>
                      <a:pt x="2" y="268"/>
                      <a:pt x="1" y="174"/>
                    </a:cubicBezTo>
                    <a:cubicBezTo>
                      <a:pt x="1" y="174"/>
                      <a:pt x="1" y="174"/>
                      <a:pt x="1" y="174"/>
                    </a:cubicBezTo>
                    <a:cubicBezTo>
                      <a:pt x="0" y="130"/>
                      <a:pt x="16" y="89"/>
                      <a:pt x="45" y="56"/>
                    </a:cubicBezTo>
                    <a:cubicBezTo>
                      <a:pt x="95" y="0"/>
                      <a:pt x="95" y="0"/>
                      <a:pt x="95" y="0"/>
                    </a:cubicBezTo>
                    <a:cubicBezTo>
                      <a:pt x="1265" y="0"/>
                      <a:pt x="1265" y="0"/>
                      <a:pt x="1265" y="0"/>
                    </a:cubicBezTo>
                    <a:lnTo>
                      <a:pt x="1265" y="77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grpSp>
            <p:nvGrpSpPr>
              <p:cNvPr id="40" name="组合 39"/>
              <p:cNvGrpSpPr/>
              <p:nvPr/>
            </p:nvGrpSpPr>
            <p:grpSpPr>
              <a:xfrm>
                <a:off x="7807325" y="255587"/>
                <a:ext cx="4425950" cy="2933700"/>
                <a:chOff x="7807325" y="-7437438"/>
                <a:chExt cx="4425950" cy="2933700"/>
              </a:xfrm>
            </p:grpSpPr>
            <p:sp>
              <p:nvSpPr>
                <p:cNvPr id="53" name="任意多边形: 形状 52"/>
                <p:cNvSpPr/>
                <p:nvPr/>
              </p:nvSpPr>
              <p:spPr bwMode="auto">
                <a:xfrm>
                  <a:off x="7807325" y="-7115176"/>
                  <a:ext cx="4425950" cy="2611438"/>
                </a:xfrm>
                <a:custGeom>
                  <a:avLst/>
                  <a:gdLst>
                    <a:gd name="T0" fmla="*/ 0 w 1418"/>
                    <a:gd name="T1" fmla="*/ 0 h 836"/>
                    <a:gd name="T2" fmla="*/ 6 w 1418"/>
                    <a:gd name="T3" fmla="*/ 53 h 836"/>
                    <a:gd name="T4" fmla="*/ 445 w 1418"/>
                    <a:gd name="T5" fmla="*/ 409 h 836"/>
                    <a:gd name="T6" fmla="*/ 528 w 1418"/>
                    <a:gd name="T7" fmla="*/ 400 h 836"/>
                    <a:gd name="T8" fmla="*/ 757 w 1418"/>
                    <a:gd name="T9" fmla="*/ 510 h 836"/>
                    <a:gd name="T10" fmla="*/ 808 w 1418"/>
                    <a:gd name="T11" fmla="*/ 588 h 836"/>
                    <a:gd name="T12" fmla="*/ 1068 w 1418"/>
                    <a:gd name="T13" fmla="*/ 688 h 836"/>
                    <a:gd name="T14" fmla="*/ 1068 w 1418"/>
                    <a:gd name="T15" fmla="*/ 688 h 836"/>
                    <a:gd name="T16" fmla="*/ 1230 w 1418"/>
                    <a:gd name="T17" fmla="*/ 727 h 836"/>
                    <a:gd name="T18" fmla="*/ 1418 w 1418"/>
                    <a:gd name="T19" fmla="*/ 836 h 8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418" h="836">
                      <a:moveTo>
                        <a:pt x="0" y="0"/>
                      </a:moveTo>
                      <a:cubicBezTo>
                        <a:pt x="6" y="53"/>
                        <a:pt x="6" y="53"/>
                        <a:pt x="6" y="53"/>
                      </a:cubicBezTo>
                      <a:cubicBezTo>
                        <a:pt x="29" y="273"/>
                        <a:pt x="225" y="432"/>
                        <a:pt x="445" y="409"/>
                      </a:cubicBezTo>
                      <a:cubicBezTo>
                        <a:pt x="528" y="400"/>
                        <a:pt x="528" y="400"/>
                        <a:pt x="528" y="400"/>
                      </a:cubicBezTo>
                      <a:cubicBezTo>
                        <a:pt x="619" y="391"/>
                        <a:pt x="708" y="433"/>
                        <a:pt x="757" y="510"/>
                      </a:cubicBezTo>
                      <a:cubicBezTo>
                        <a:pt x="808" y="588"/>
                        <a:pt x="808" y="588"/>
                        <a:pt x="808" y="588"/>
                      </a:cubicBezTo>
                      <a:cubicBezTo>
                        <a:pt x="864" y="674"/>
                        <a:pt x="969" y="714"/>
                        <a:pt x="1068" y="688"/>
                      </a:cubicBezTo>
                      <a:cubicBezTo>
                        <a:pt x="1068" y="688"/>
                        <a:pt x="1068" y="688"/>
                        <a:pt x="1068" y="688"/>
                      </a:cubicBezTo>
                      <a:cubicBezTo>
                        <a:pt x="1125" y="673"/>
                        <a:pt x="1186" y="687"/>
                        <a:pt x="1230" y="727"/>
                      </a:cubicBezTo>
                      <a:cubicBezTo>
                        <a:pt x="1281" y="773"/>
                        <a:pt x="1355" y="829"/>
                        <a:pt x="1418" y="836"/>
                      </a:cubicBezTo>
                    </a:path>
                  </a:pathLst>
                </a:custGeom>
                <a:noFill/>
                <a:ln w="12700" cap="flat">
                  <a:solidFill>
                    <a:schemeClr val="accent3">
                      <a:lumMod val="50000"/>
                    </a:schemeClr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4" name="任意多边形: 形状 53"/>
                <p:cNvSpPr/>
                <p:nvPr/>
              </p:nvSpPr>
              <p:spPr bwMode="auto">
                <a:xfrm>
                  <a:off x="11037888" y="-7437438"/>
                  <a:ext cx="830263" cy="2201863"/>
                </a:xfrm>
                <a:custGeom>
                  <a:avLst/>
                  <a:gdLst>
                    <a:gd name="T0" fmla="*/ 44 w 266"/>
                    <a:gd name="T1" fmla="*/ 1 h 705"/>
                    <a:gd name="T2" fmla="*/ 15 w 266"/>
                    <a:gd name="T3" fmla="*/ 110 h 705"/>
                    <a:gd name="T4" fmla="*/ 15 w 266"/>
                    <a:gd name="T5" fmla="*/ 261 h 705"/>
                    <a:gd name="T6" fmla="*/ 29 w 266"/>
                    <a:gd name="T7" fmla="*/ 310 h 705"/>
                    <a:gd name="T8" fmla="*/ 27 w 266"/>
                    <a:gd name="T9" fmla="*/ 405 h 705"/>
                    <a:gd name="T10" fmla="*/ 15 w 266"/>
                    <a:gd name="T11" fmla="*/ 445 h 705"/>
                    <a:gd name="T12" fmla="*/ 36 w 266"/>
                    <a:gd name="T13" fmla="*/ 576 h 705"/>
                    <a:gd name="T14" fmla="*/ 56 w 266"/>
                    <a:gd name="T15" fmla="*/ 705 h 705"/>
                    <a:gd name="T16" fmla="*/ 188 w 266"/>
                    <a:gd name="T17" fmla="*/ 524 h 705"/>
                    <a:gd name="T18" fmla="*/ 221 w 266"/>
                    <a:gd name="T19" fmla="*/ 460 h 705"/>
                    <a:gd name="T20" fmla="*/ 221 w 266"/>
                    <a:gd name="T21" fmla="*/ 460 h 705"/>
                    <a:gd name="T22" fmla="*/ 240 w 266"/>
                    <a:gd name="T23" fmla="*/ 395 h 705"/>
                    <a:gd name="T24" fmla="*/ 233 w 266"/>
                    <a:gd name="T25" fmla="*/ 322 h 705"/>
                    <a:gd name="T26" fmla="*/ 240 w 266"/>
                    <a:gd name="T27" fmla="*/ 287 h 705"/>
                    <a:gd name="T28" fmla="*/ 221 w 266"/>
                    <a:gd name="T29" fmla="*/ 154 h 705"/>
                    <a:gd name="T30" fmla="*/ 204 w 266"/>
                    <a:gd name="T31" fmla="*/ 109 h 705"/>
                    <a:gd name="T32" fmla="*/ 203 w 266"/>
                    <a:gd name="T33" fmla="*/ 103 h 705"/>
                    <a:gd name="T34" fmla="*/ 162 w 266"/>
                    <a:gd name="T35" fmla="*/ 13 h 705"/>
                    <a:gd name="T36" fmla="*/ 151 w 266"/>
                    <a:gd name="T37" fmla="*/ 0 h 7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66" h="705">
                      <a:moveTo>
                        <a:pt x="44" y="1"/>
                      </a:moveTo>
                      <a:cubicBezTo>
                        <a:pt x="15" y="110"/>
                        <a:pt x="15" y="110"/>
                        <a:pt x="15" y="110"/>
                      </a:cubicBezTo>
                      <a:cubicBezTo>
                        <a:pt x="1" y="160"/>
                        <a:pt x="1" y="212"/>
                        <a:pt x="15" y="261"/>
                      </a:cubicBezTo>
                      <a:cubicBezTo>
                        <a:pt x="29" y="310"/>
                        <a:pt x="29" y="310"/>
                        <a:pt x="29" y="310"/>
                      </a:cubicBezTo>
                      <a:cubicBezTo>
                        <a:pt x="37" y="341"/>
                        <a:pt x="37" y="374"/>
                        <a:pt x="27" y="405"/>
                      </a:cubicBezTo>
                      <a:cubicBezTo>
                        <a:pt x="15" y="445"/>
                        <a:pt x="15" y="445"/>
                        <a:pt x="15" y="445"/>
                      </a:cubicBezTo>
                      <a:cubicBezTo>
                        <a:pt x="0" y="489"/>
                        <a:pt x="9" y="538"/>
                        <a:pt x="36" y="576"/>
                      </a:cubicBezTo>
                      <a:cubicBezTo>
                        <a:pt x="62" y="611"/>
                        <a:pt x="84" y="659"/>
                        <a:pt x="56" y="705"/>
                      </a:cubicBezTo>
                      <a:cubicBezTo>
                        <a:pt x="56" y="705"/>
                        <a:pt x="152" y="649"/>
                        <a:pt x="188" y="524"/>
                      </a:cubicBezTo>
                      <a:cubicBezTo>
                        <a:pt x="195" y="501"/>
                        <a:pt x="206" y="479"/>
                        <a:pt x="221" y="460"/>
                      </a:cubicBezTo>
                      <a:cubicBezTo>
                        <a:pt x="221" y="460"/>
                        <a:pt x="221" y="460"/>
                        <a:pt x="221" y="460"/>
                      </a:cubicBezTo>
                      <a:cubicBezTo>
                        <a:pt x="235" y="441"/>
                        <a:pt x="242" y="418"/>
                        <a:pt x="240" y="395"/>
                      </a:cubicBezTo>
                      <a:cubicBezTo>
                        <a:pt x="233" y="322"/>
                        <a:pt x="233" y="322"/>
                        <a:pt x="233" y="322"/>
                      </a:cubicBezTo>
                      <a:cubicBezTo>
                        <a:pt x="232" y="310"/>
                        <a:pt x="235" y="298"/>
                        <a:pt x="240" y="287"/>
                      </a:cubicBezTo>
                      <a:cubicBezTo>
                        <a:pt x="253" y="266"/>
                        <a:pt x="266" y="220"/>
                        <a:pt x="221" y="154"/>
                      </a:cubicBezTo>
                      <a:cubicBezTo>
                        <a:pt x="211" y="141"/>
                        <a:pt x="206" y="125"/>
                        <a:pt x="204" y="109"/>
                      </a:cubicBezTo>
                      <a:cubicBezTo>
                        <a:pt x="203" y="103"/>
                        <a:pt x="203" y="103"/>
                        <a:pt x="203" y="103"/>
                      </a:cubicBezTo>
                      <a:cubicBezTo>
                        <a:pt x="199" y="69"/>
                        <a:pt x="185" y="38"/>
                        <a:pt x="162" y="13"/>
                      </a:cubicBezTo>
                      <a:cubicBezTo>
                        <a:pt x="151" y="0"/>
                        <a:pt x="151" y="0"/>
                        <a:pt x="151" y="0"/>
                      </a:cubicBezTo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5" name="任意多边形: 形状 54"/>
                <p:cNvSpPr/>
                <p:nvPr/>
              </p:nvSpPr>
              <p:spPr bwMode="auto">
                <a:xfrm>
                  <a:off x="11241088" y="-7431088"/>
                  <a:ext cx="661988" cy="2166938"/>
                </a:xfrm>
                <a:custGeom>
                  <a:avLst/>
                  <a:gdLst>
                    <a:gd name="T0" fmla="*/ 32 w 212"/>
                    <a:gd name="T1" fmla="*/ 0 h 694"/>
                    <a:gd name="T2" fmla="*/ 0 w 212"/>
                    <a:gd name="T3" fmla="*/ 694 h 6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2" h="694">
                      <a:moveTo>
                        <a:pt x="32" y="0"/>
                      </a:moveTo>
                      <a:cubicBezTo>
                        <a:pt x="32" y="0"/>
                        <a:pt x="212" y="279"/>
                        <a:pt x="0" y="694"/>
                      </a:cubicBezTo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6" name="任意多边形: 形状 55"/>
                <p:cNvSpPr/>
                <p:nvPr/>
              </p:nvSpPr>
              <p:spPr bwMode="auto">
                <a:xfrm>
                  <a:off x="11075988" y="-7381876"/>
                  <a:ext cx="565150" cy="322263"/>
                </a:xfrm>
                <a:custGeom>
                  <a:avLst/>
                  <a:gdLst>
                    <a:gd name="T0" fmla="*/ 0 w 356"/>
                    <a:gd name="T1" fmla="*/ 203 h 203"/>
                    <a:gd name="T2" fmla="*/ 179 w 356"/>
                    <a:gd name="T3" fmla="*/ 0 h 203"/>
                    <a:gd name="T4" fmla="*/ 356 w 356"/>
                    <a:gd name="T5" fmla="*/ 89 h 2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56" h="203">
                      <a:moveTo>
                        <a:pt x="0" y="203"/>
                      </a:moveTo>
                      <a:lnTo>
                        <a:pt x="179" y="0"/>
                      </a:lnTo>
                      <a:lnTo>
                        <a:pt x="356" y="89"/>
                      </a:lnTo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7" name="任意多边形: 形状 56"/>
                <p:cNvSpPr/>
                <p:nvPr/>
              </p:nvSpPr>
              <p:spPr bwMode="auto">
                <a:xfrm>
                  <a:off x="11088688" y="-7021513"/>
                  <a:ext cx="711200" cy="427038"/>
                </a:xfrm>
                <a:custGeom>
                  <a:avLst/>
                  <a:gdLst>
                    <a:gd name="T0" fmla="*/ 0 w 448"/>
                    <a:gd name="T1" fmla="*/ 269 h 269"/>
                    <a:gd name="T2" fmla="*/ 265 w 448"/>
                    <a:gd name="T3" fmla="*/ 0 h 269"/>
                    <a:gd name="T4" fmla="*/ 448 w 448"/>
                    <a:gd name="T5" fmla="*/ 128 h 2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48" h="269">
                      <a:moveTo>
                        <a:pt x="0" y="269"/>
                      </a:moveTo>
                      <a:lnTo>
                        <a:pt x="265" y="0"/>
                      </a:lnTo>
                      <a:lnTo>
                        <a:pt x="448" y="128"/>
                      </a:lnTo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8" name="任意多边形: 形状 57"/>
                <p:cNvSpPr/>
                <p:nvPr/>
              </p:nvSpPr>
              <p:spPr bwMode="auto">
                <a:xfrm>
                  <a:off x="11122025" y="-6516688"/>
                  <a:ext cx="649288" cy="344488"/>
                </a:xfrm>
                <a:custGeom>
                  <a:avLst/>
                  <a:gdLst>
                    <a:gd name="T0" fmla="*/ 0 w 409"/>
                    <a:gd name="T1" fmla="*/ 217 h 217"/>
                    <a:gd name="T2" fmla="*/ 280 w 409"/>
                    <a:gd name="T3" fmla="*/ 0 h 217"/>
                    <a:gd name="T4" fmla="*/ 409 w 409"/>
                    <a:gd name="T5" fmla="*/ 107 h 2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09" h="217">
                      <a:moveTo>
                        <a:pt x="0" y="217"/>
                      </a:moveTo>
                      <a:lnTo>
                        <a:pt x="280" y="0"/>
                      </a:lnTo>
                      <a:lnTo>
                        <a:pt x="409" y="107"/>
                      </a:lnTo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9" name="任意多边形: 形状 58"/>
                <p:cNvSpPr/>
                <p:nvPr/>
              </p:nvSpPr>
              <p:spPr bwMode="auto">
                <a:xfrm>
                  <a:off x="11072813" y="-6072188"/>
                  <a:ext cx="577850" cy="261938"/>
                </a:xfrm>
                <a:custGeom>
                  <a:avLst/>
                  <a:gdLst>
                    <a:gd name="T0" fmla="*/ 0 w 364"/>
                    <a:gd name="T1" fmla="*/ 165 h 165"/>
                    <a:gd name="T2" fmla="*/ 285 w 364"/>
                    <a:gd name="T3" fmla="*/ 0 h 165"/>
                    <a:gd name="T4" fmla="*/ 364 w 364"/>
                    <a:gd name="T5" fmla="*/ 114 h 1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64" h="165">
                      <a:moveTo>
                        <a:pt x="0" y="165"/>
                      </a:moveTo>
                      <a:lnTo>
                        <a:pt x="285" y="0"/>
                      </a:lnTo>
                      <a:lnTo>
                        <a:pt x="364" y="114"/>
                      </a:lnTo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0" name="任意多边形: 形状 59"/>
                <p:cNvSpPr/>
                <p:nvPr/>
              </p:nvSpPr>
              <p:spPr bwMode="auto">
                <a:xfrm>
                  <a:off x="10242550" y="-7418388"/>
                  <a:ext cx="736600" cy="1304925"/>
                </a:xfrm>
                <a:custGeom>
                  <a:avLst/>
                  <a:gdLst>
                    <a:gd name="T0" fmla="*/ 200 w 236"/>
                    <a:gd name="T1" fmla="*/ 1 h 418"/>
                    <a:gd name="T2" fmla="*/ 45 w 236"/>
                    <a:gd name="T3" fmla="*/ 418 h 418"/>
                    <a:gd name="T4" fmla="*/ 236 w 236"/>
                    <a:gd name="T5" fmla="*/ 0 h 4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36" h="418">
                      <a:moveTo>
                        <a:pt x="200" y="1"/>
                      </a:moveTo>
                      <a:cubicBezTo>
                        <a:pt x="0" y="272"/>
                        <a:pt x="45" y="418"/>
                        <a:pt x="45" y="418"/>
                      </a:cubicBezTo>
                      <a:cubicBezTo>
                        <a:pt x="45" y="418"/>
                        <a:pt x="211" y="349"/>
                        <a:pt x="236" y="0"/>
                      </a:cubicBezTo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1" name="任意多边形: 形状 60"/>
                <p:cNvSpPr/>
                <p:nvPr/>
              </p:nvSpPr>
              <p:spPr bwMode="auto">
                <a:xfrm>
                  <a:off x="10382250" y="-7424738"/>
                  <a:ext cx="544513" cy="1311275"/>
                </a:xfrm>
                <a:custGeom>
                  <a:avLst/>
                  <a:gdLst>
                    <a:gd name="T0" fmla="*/ 174 w 174"/>
                    <a:gd name="T1" fmla="*/ 0 h 420"/>
                    <a:gd name="T2" fmla="*/ 0 w 174"/>
                    <a:gd name="T3" fmla="*/ 420 h 4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74" h="420">
                      <a:moveTo>
                        <a:pt x="174" y="0"/>
                      </a:moveTo>
                      <a:cubicBezTo>
                        <a:pt x="174" y="0"/>
                        <a:pt x="44" y="365"/>
                        <a:pt x="0" y="420"/>
                      </a:cubicBezTo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2" name="任意多边形: 形状 61"/>
                <p:cNvSpPr/>
                <p:nvPr/>
              </p:nvSpPr>
              <p:spPr bwMode="auto">
                <a:xfrm>
                  <a:off x="10183813" y="-7434263"/>
                  <a:ext cx="569913" cy="468313"/>
                </a:xfrm>
                <a:custGeom>
                  <a:avLst/>
                  <a:gdLst>
                    <a:gd name="T0" fmla="*/ 98 w 183"/>
                    <a:gd name="T1" fmla="*/ 3 h 150"/>
                    <a:gd name="T2" fmla="*/ 34 w 183"/>
                    <a:gd name="T3" fmla="*/ 150 h 150"/>
                    <a:gd name="T4" fmla="*/ 116 w 183"/>
                    <a:gd name="T5" fmla="*/ 71 h 150"/>
                    <a:gd name="T6" fmla="*/ 183 w 183"/>
                    <a:gd name="T7" fmla="*/ 0 h 1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3" h="150">
                      <a:moveTo>
                        <a:pt x="98" y="3"/>
                      </a:moveTo>
                      <a:cubicBezTo>
                        <a:pt x="98" y="3"/>
                        <a:pt x="0" y="100"/>
                        <a:pt x="34" y="150"/>
                      </a:cubicBezTo>
                      <a:cubicBezTo>
                        <a:pt x="34" y="150"/>
                        <a:pt x="12" y="114"/>
                        <a:pt x="116" y="71"/>
                      </a:cubicBezTo>
                      <a:cubicBezTo>
                        <a:pt x="116" y="71"/>
                        <a:pt x="177" y="50"/>
                        <a:pt x="183" y="0"/>
                      </a:cubicBezTo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3" name="任意多边形: 形状 62"/>
                <p:cNvSpPr/>
                <p:nvPr/>
              </p:nvSpPr>
              <p:spPr bwMode="auto">
                <a:xfrm>
                  <a:off x="10277475" y="-7431088"/>
                  <a:ext cx="358775" cy="419100"/>
                </a:xfrm>
                <a:custGeom>
                  <a:avLst/>
                  <a:gdLst>
                    <a:gd name="T0" fmla="*/ 0 w 115"/>
                    <a:gd name="T1" fmla="*/ 134 h 134"/>
                    <a:gd name="T2" fmla="*/ 115 w 115"/>
                    <a:gd name="T3" fmla="*/ 0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15" h="134">
                      <a:moveTo>
                        <a:pt x="0" y="134"/>
                      </a:moveTo>
                      <a:cubicBezTo>
                        <a:pt x="0" y="134"/>
                        <a:pt x="7" y="70"/>
                        <a:pt x="115" y="0"/>
                      </a:cubicBezTo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  <p:sp>
          <p:nvSpPr>
            <p:cNvPr id="10" name="任意多边形: 形状 9"/>
            <p:cNvSpPr/>
            <p:nvPr/>
          </p:nvSpPr>
          <p:spPr>
            <a:xfrm rot="19291168">
              <a:off x="831296" y="743172"/>
              <a:ext cx="1551629" cy="1661226"/>
            </a:xfrm>
            <a:custGeom>
              <a:avLst/>
              <a:gdLst>
                <a:gd name="connsiteX0" fmla="*/ 0 w 1726506"/>
                <a:gd name="connsiteY0" fmla="*/ 1056790 h 2113579"/>
                <a:gd name="connsiteX1" fmla="*/ 863253 w 1726506"/>
                <a:gd name="connsiteY1" fmla="*/ 0 h 2113579"/>
                <a:gd name="connsiteX2" fmla="*/ 1726506 w 1726506"/>
                <a:gd name="connsiteY2" fmla="*/ 1056790 h 2113579"/>
                <a:gd name="connsiteX3" fmla="*/ 863253 w 1726506"/>
                <a:gd name="connsiteY3" fmla="*/ 2113580 h 2113579"/>
                <a:gd name="connsiteX4" fmla="*/ 0 w 1726506"/>
                <a:gd name="connsiteY4" fmla="*/ 1056790 h 2113579"/>
                <a:gd name="connsiteX0-1" fmla="*/ 863253 w 1726506"/>
                <a:gd name="connsiteY0-2" fmla="*/ 0 h 2113580"/>
                <a:gd name="connsiteX1-3" fmla="*/ 1726506 w 1726506"/>
                <a:gd name="connsiteY1-4" fmla="*/ 1056790 h 2113580"/>
                <a:gd name="connsiteX2-5" fmla="*/ 863253 w 1726506"/>
                <a:gd name="connsiteY2-6" fmla="*/ 2113580 h 2113580"/>
                <a:gd name="connsiteX3-7" fmla="*/ 0 w 1726506"/>
                <a:gd name="connsiteY3-8" fmla="*/ 1056790 h 2113580"/>
                <a:gd name="connsiteX4-9" fmla="*/ 954693 w 1726506"/>
                <a:gd name="connsiteY4-10" fmla="*/ 91440 h 2113580"/>
                <a:gd name="connsiteX0-11" fmla="*/ 863253 w 1726506"/>
                <a:gd name="connsiteY0-12" fmla="*/ 0 h 2113580"/>
                <a:gd name="connsiteX1-13" fmla="*/ 1726506 w 1726506"/>
                <a:gd name="connsiteY1-14" fmla="*/ 1056790 h 2113580"/>
                <a:gd name="connsiteX2-15" fmla="*/ 863253 w 1726506"/>
                <a:gd name="connsiteY2-16" fmla="*/ 2113580 h 2113580"/>
                <a:gd name="connsiteX3-17" fmla="*/ 0 w 1726506"/>
                <a:gd name="connsiteY3-18" fmla="*/ 1056790 h 2113580"/>
                <a:gd name="connsiteX0-19" fmla="*/ 1726506 w 1726506"/>
                <a:gd name="connsiteY0-20" fmla="*/ 0 h 1056790"/>
                <a:gd name="connsiteX1-21" fmla="*/ 863253 w 1726506"/>
                <a:gd name="connsiteY1-22" fmla="*/ 1056790 h 1056790"/>
                <a:gd name="connsiteX2-23" fmla="*/ 0 w 1726506"/>
                <a:gd name="connsiteY2-24" fmla="*/ 0 h 1056790"/>
                <a:gd name="connsiteX0-25" fmla="*/ 1581868 w 1581868"/>
                <a:gd name="connsiteY0-26" fmla="*/ 602916 h 1671231"/>
                <a:gd name="connsiteX1-27" fmla="*/ 718615 w 1581868"/>
                <a:gd name="connsiteY1-28" fmla="*/ 1659706 h 1671231"/>
                <a:gd name="connsiteX2-29" fmla="*/ 0 w 1581868"/>
                <a:gd name="connsiteY2-30" fmla="*/ 0 h 1671231"/>
                <a:gd name="connsiteX0-31" fmla="*/ 1613730 w 1613730"/>
                <a:gd name="connsiteY0-32" fmla="*/ 602916 h 1671231"/>
                <a:gd name="connsiteX1-33" fmla="*/ 750477 w 1613730"/>
                <a:gd name="connsiteY1-34" fmla="*/ 1659706 h 1671231"/>
                <a:gd name="connsiteX2-35" fmla="*/ 31862 w 1613730"/>
                <a:gd name="connsiteY2-36" fmla="*/ 0 h 1671231"/>
                <a:gd name="connsiteX0-37" fmla="*/ 1537731 w 1537731"/>
                <a:gd name="connsiteY0-38" fmla="*/ 238700 h 1661013"/>
                <a:gd name="connsiteX1-39" fmla="*/ 749996 w 1537731"/>
                <a:gd name="connsiteY1-40" fmla="*/ 1659706 h 1661013"/>
                <a:gd name="connsiteX2-41" fmla="*/ 31381 w 1537731"/>
                <a:gd name="connsiteY2-42" fmla="*/ 0 h 1661013"/>
                <a:gd name="connsiteX0-43" fmla="*/ 1555767 w 1555767"/>
                <a:gd name="connsiteY0-44" fmla="*/ 262073 h 1661310"/>
                <a:gd name="connsiteX1-45" fmla="*/ 750108 w 1555767"/>
                <a:gd name="connsiteY1-46" fmla="*/ 1659706 h 1661310"/>
                <a:gd name="connsiteX2-47" fmla="*/ 31493 w 1555767"/>
                <a:gd name="connsiteY2-48" fmla="*/ 0 h 1661310"/>
                <a:gd name="connsiteX0-49" fmla="*/ 1546147 w 1546147"/>
                <a:gd name="connsiteY0-50" fmla="*/ 297060 h 1661825"/>
                <a:gd name="connsiteX1-51" fmla="*/ 750049 w 1546147"/>
                <a:gd name="connsiteY1-52" fmla="*/ 1659706 h 1661825"/>
                <a:gd name="connsiteX2-53" fmla="*/ 31434 w 1546147"/>
                <a:gd name="connsiteY2-54" fmla="*/ 0 h 1661825"/>
                <a:gd name="connsiteX0-55" fmla="*/ 1551629 w 1551629"/>
                <a:gd name="connsiteY0-56" fmla="*/ 255764 h 1661226"/>
                <a:gd name="connsiteX1-57" fmla="*/ 750082 w 1551629"/>
                <a:gd name="connsiteY1-58" fmla="*/ 1659706 h 1661226"/>
                <a:gd name="connsiteX2-59" fmla="*/ 31467 w 1551629"/>
                <a:gd name="connsiteY2-60" fmla="*/ 0 h 166122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1551629" h="1661226">
                  <a:moveTo>
                    <a:pt x="1551629" y="255764"/>
                  </a:moveTo>
                  <a:cubicBezTo>
                    <a:pt x="1551629" y="839413"/>
                    <a:pt x="1003442" y="1702333"/>
                    <a:pt x="750082" y="1659706"/>
                  </a:cubicBezTo>
                  <a:cubicBezTo>
                    <a:pt x="496722" y="1617079"/>
                    <a:pt x="-149305" y="811068"/>
                    <a:pt x="31467" y="0"/>
                  </a:cubicBezTo>
                </a:path>
              </a:pathLst>
            </a:custGeom>
            <a:noFill/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2270987" y="1089025"/>
            <a:ext cx="7637325" cy="2608263"/>
          </a:xfrm>
          <a:prstGeom prst="rect">
            <a:avLst/>
          </a:prstGeom>
          <a:noFill/>
        </p:spPr>
        <p:txBody>
          <a:bodyPr wrap="square" anchor="b">
            <a:normAutofit/>
          </a:bodyPr>
          <a:lstStyle>
            <a:lvl1pPr algn="ctr">
              <a:lnSpc>
                <a:spcPct val="100000"/>
              </a:lnSpc>
              <a:defRPr sz="6000">
                <a:ln w="19050">
                  <a:noFill/>
                </a:ln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  <a:endParaRPr 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3" hasCustomPrompt="1"/>
          </p:nvPr>
        </p:nvSpPr>
        <p:spPr>
          <a:xfrm>
            <a:off x="2270987" y="4629984"/>
            <a:ext cx="7637324" cy="276999"/>
          </a:xfrm>
          <a:prstGeom prst="rect">
            <a:avLst/>
          </a:prstGeom>
        </p:spPr>
        <p:txBody>
          <a:bodyPr wrap="square" lIns="90000"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</a:t>
            </a:r>
            <a:endParaRPr 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4" hasCustomPrompt="1"/>
          </p:nvPr>
        </p:nvSpPr>
        <p:spPr>
          <a:xfrm>
            <a:off x="2270987" y="4945083"/>
            <a:ext cx="7637324" cy="276999"/>
          </a:xfrm>
          <a:prstGeom prst="rect">
            <a:avLst/>
          </a:prstGeom>
        </p:spPr>
        <p:txBody>
          <a:bodyPr wrap="none"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www.officeplus.cn</a:t>
            </a:r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日期占位符 1"/>
          <p:cNvSpPr>
            <a:spLocks noGrp="1"/>
          </p:cNvSpPr>
          <p:nvPr>
            <p:ph type="dt" sz="half" idx="10"/>
          </p:nvPr>
        </p:nvSpPr>
        <p:spPr>
          <a:xfrm>
            <a:off x="4718050" y="6409690"/>
            <a:ext cx="2743200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60399" y="6409690"/>
            <a:ext cx="3657600" cy="27432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7861300" y="6409690"/>
            <a:ext cx="3657600" cy="274320"/>
          </a:xfrm>
        </p:spPr>
        <p:txBody>
          <a:bodyPr/>
          <a:lstStyle/>
          <a:p>
            <a:fld id="{C8BB1146-E542-4D4E-B8E9-6919A11DDD48}" type="slidenum">
              <a:rPr lang="en-US" smtClean="0"/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日期占位符 1"/>
          <p:cNvSpPr>
            <a:spLocks noGrp="1"/>
          </p:cNvSpPr>
          <p:nvPr>
            <p:ph type="dt" sz="half" idx="10"/>
          </p:nvPr>
        </p:nvSpPr>
        <p:spPr>
          <a:xfrm>
            <a:off x="4718050" y="6409690"/>
            <a:ext cx="2743200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60399" y="6409690"/>
            <a:ext cx="3657600" cy="27432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7861300" y="6409690"/>
            <a:ext cx="3657600" cy="274320"/>
          </a:xfrm>
        </p:spPr>
        <p:txBody>
          <a:bodyPr/>
          <a:lstStyle/>
          <a:p>
            <a:fld id="{C8BB1146-E542-4D4E-B8E9-6919A11DDD48}" type="slidenum">
              <a:rPr lang="en-US" smtClean="0"/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4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7" Type="http://schemas.openxmlformats.org/officeDocument/2006/relationships/theme" Target="../theme/theme3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3" Type="http://schemas.openxmlformats.org/officeDocument/2006/relationships/theme" Target="../theme/theme4.xml"/><Relationship Id="rId12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-15832" y="1"/>
            <a:ext cx="12207832" cy="6858000"/>
            <a:chOff x="-15832" y="1"/>
            <a:chExt cx="12207832" cy="6858000"/>
          </a:xfrm>
        </p:grpSpPr>
        <p:grpSp>
          <p:nvGrpSpPr>
            <p:cNvPr id="8" name="组合 7"/>
            <p:cNvGrpSpPr/>
            <p:nvPr/>
          </p:nvGrpSpPr>
          <p:grpSpPr>
            <a:xfrm>
              <a:off x="6921500" y="6409690"/>
              <a:ext cx="5270500" cy="448311"/>
              <a:chOff x="5820229" y="5994400"/>
              <a:chExt cx="6371771" cy="863602"/>
            </a:xfrm>
          </p:grpSpPr>
          <p:sp>
            <p:nvSpPr>
              <p:cNvPr id="14" name="任意多边形: 形状 13"/>
              <p:cNvSpPr/>
              <p:nvPr/>
            </p:nvSpPr>
            <p:spPr>
              <a:xfrm>
                <a:off x="5820229" y="6235702"/>
                <a:ext cx="6371771" cy="622300"/>
              </a:xfrm>
              <a:custGeom>
                <a:avLst/>
                <a:gdLst>
                  <a:gd name="connsiteX0" fmla="*/ 1587141 w 4597768"/>
                  <a:gd name="connsiteY0" fmla="*/ 197 h 724749"/>
                  <a:gd name="connsiteX1" fmla="*/ 2500579 w 4597768"/>
                  <a:gd name="connsiteY1" fmla="*/ 150299 h 724749"/>
                  <a:gd name="connsiteX2" fmla="*/ 4480314 w 4597768"/>
                  <a:gd name="connsiteY2" fmla="*/ 282622 h 724749"/>
                  <a:gd name="connsiteX3" fmla="*/ 4597768 w 4597768"/>
                  <a:gd name="connsiteY3" fmla="*/ 241241 h 724749"/>
                  <a:gd name="connsiteX4" fmla="*/ 4597768 w 4597768"/>
                  <a:gd name="connsiteY4" fmla="*/ 724749 h 724749"/>
                  <a:gd name="connsiteX5" fmla="*/ 0 w 4597768"/>
                  <a:gd name="connsiteY5" fmla="*/ 724749 h 724749"/>
                  <a:gd name="connsiteX6" fmla="*/ 2096 w 4597768"/>
                  <a:gd name="connsiteY6" fmla="*/ 721436 h 724749"/>
                  <a:gd name="connsiteX7" fmla="*/ 1587141 w 4597768"/>
                  <a:gd name="connsiteY7" fmla="*/ 197 h 724749"/>
                  <a:gd name="connsiteX0-1" fmla="*/ 1587141 w 4597768"/>
                  <a:gd name="connsiteY0-2" fmla="*/ 197 h 724749"/>
                  <a:gd name="connsiteX1-3" fmla="*/ 2500579 w 4597768"/>
                  <a:gd name="connsiteY1-4" fmla="*/ 150299 h 724749"/>
                  <a:gd name="connsiteX2-5" fmla="*/ 4480314 w 4597768"/>
                  <a:gd name="connsiteY2-6" fmla="*/ 282622 h 724749"/>
                  <a:gd name="connsiteX3-7" fmla="*/ 4597768 w 4597768"/>
                  <a:gd name="connsiteY3-8" fmla="*/ 241241 h 724749"/>
                  <a:gd name="connsiteX4-9" fmla="*/ 4597768 w 4597768"/>
                  <a:gd name="connsiteY4-10" fmla="*/ 724749 h 724749"/>
                  <a:gd name="connsiteX5-11" fmla="*/ 0 w 4597768"/>
                  <a:gd name="connsiteY5-12" fmla="*/ 724749 h 724749"/>
                  <a:gd name="connsiteX6-13" fmla="*/ 2096 w 4597768"/>
                  <a:gd name="connsiteY6-14" fmla="*/ 721436 h 724749"/>
                  <a:gd name="connsiteX7-15" fmla="*/ 1587141 w 4597768"/>
                  <a:gd name="connsiteY7-16" fmla="*/ 197 h 72474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</a:cxnLst>
                <a:rect l="l" t="t" r="r" b="b"/>
                <a:pathLst>
                  <a:path w="4597768" h="724749">
                    <a:moveTo>
                      <a:pt x="1587141" y="197"/>
                    </a:moveTo>
                    <a:cubicBezTo>
                      <a:pt x="1852766" y="3460"/>
                      <a:pt x="2243100" y="47472"/>
                      <a:pt x="2500579" y="150299"/>
                    </a:cubicBezTo>
                    <a:cubicBezTo>
                      <a:pt x="2758058" y="253126"/>
                      <a:pt x="3367780" y="635900"/>
                      <a:pt x="4480314" y="282622"/>
                    </a:cubicBezTo>
                    <a:lnTo>
                      <a:pt x="4597768" y="241241"/>
                    </a:lnTo>
                    <a:lnTo>
                      <a:pt x="4597768" y="724749"/>
                    </a:lnTo>
                    <a:lnTo>
                      <a:pt x="0" y="724749"/>
                    </a:lnTo>
                    <a:lnTo>
                      <a:pt x="2096" y="721436"/>
                    </a:lnTo>
                    <a:cubicBezTo>
                      <a:pt x="66321" y="623464"/>
                      <a:pt x="524645" y="-12852"/>
                      <a:pt x="1587141" y="19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>
                      <a:alpha val="20000"/>
                    </a:schemeClr>
                  </a:gs>
                  <a:gs pos="100000">
                    <a:schemeClr val="accent2"/>
                  </a:gs>
                </a:gsLst>
                <a:lin ang="3000000" scaled="0"/>
              </a:gradFill>
              <a:ln w="21930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pPr lvl="0"/>
                <a:endParaRPr lang="zh-CN" altLang="en-US"/>
              </a:p>
            </p:txBody>
          </p:sp>
          <p:sp>
            <p:nvSpPr>
              <p:cNvPr id="15" name="任意多边形: 形状 14"/>
              <p:cNvSpPr/>
              <p:nvPr/>
            </p:nvSpPr>
            <p:spPr>
              <a:xfrm>
                <a:off x="8432473" y="5994400"/>
                <a:ext cx="3759527" cy="863600"/>
              </a:xfrm>
              <a:custGeom>
                <a:avLst/>
                <a:gdLst>
                  <a:gd name="connsiteX0" fmla="*/ 2494723 w 3759527"/>
                  <a:gd name="connsiteY0" fmla="*/ 235 h 863600"/>
                  <a:gd name="connsiteX1" fmla="*/ 3536474 w 3759527"/>
                  <a:gd name="connsiteY1" fmla="*/ 99921 h 863600"/>
                  <a:gd name="connsiteX2" fmla="*/ 3759527 w 3759527"/>
                  <a:gd name="connsiteY2" fmla="*/ 144740 h 863600"/>
                  <a:gd name="connsiteX3" fmla="*/ 3759527 w 3759527"/>
                  <a:gd name="connsiteY3" fmla="*/ 863600 h 863600"/>
                  <a:gd name="connsiteX4" fmla="*/ 0 w 3759527"/>
                  <a:gd name="connsiteY4" fmla="*/ 863600 h 863600"/>
                  <a:gd name="connsiteX5" fmla="*/ 3292 w 3759527"/>
                  <a:gd name="connsiteY5" fmla="*/ 859655 h 863600"/>
                  <a:gd name="connsiteX6" fmla="*/ 2494723 w 3759527"/>
                  <a:gd name="connsiteY6" fmla="*/ 235 h 863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59527" h="863600">
                    <a:moveTo>
                      <a:pt x="2494723" y="235"/>
                    </a:moveTo>
                    <a:cubicBezTo>
                      <a:pt x="2807862" y="3151"/>
                      <a:pt x="3154387" y="33270"/>
                      <a:pt x="3536474" y="99921"/>
                    </a:cubicBezTo>
                    <a:lnTo>
                      <a:pt x="3759527" y="144740"/>
                    </a:lnTo>
                    <a:lnTo>
                      <a:pt x="3759527" y="863600"/>
                    </a:lnTo>
                    <a:lnTo>
                      <a:pt x="0" y="863600"/>
                    </a:lnTo>
                    <a:lnTo>
                      <a:pt x="3292" y="859655"/>
                    </a:lnTo>
                    <a:cubicBezTo>
                      <a:pt x="104243" y="742913"/>
                      <a:pt x="824653" y="-15315"/>
                      <a:pt x="2494723" y="235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>
                      <a:alpha val="20000"/>
                    </a:schemeClr>
                  </a:gs>
                  <a:gs pos="85000">
                    <a:schemeClr val="accent1"/>
                  </a:gs>
                </a:gsLst>
                <a:lin ang="0" scaled="1"/>
              </a:gradFill>
              <a:ln w="21930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10" name="组合 9"/>
            <p:cNvGrpSpPr/>
            <p:nvPr/>
          </p:nvGrpSpPr>
          <p:grpSpPr>
            <a:xfrm>
              <a:off x="-15832" y="1"/>
              <a:ext cx="2835232" cy="1701242"/>
              <a:chOff x="-24145" y="0"/>
              <a:chExt cx="5752317" cy="3451600"/>
            </a:xfrm>
          </p:grpSpPr>
          <p:sp>
            <p:nvSpPr>
              <p:cNvPr id="12" name="任意多边形: 形状 11"/>
              <p:cNvSpPr/>
              <p:nvPr/>
            </p:nvSpPr>
            <p:spPr>
              <a:xfrm>
                <a:off x="-24145" y="0"/>
                <a:ext cx="5752317" cy="3451600"/>
              </a:xfrm>
              <a:custGeom>
                <a:avLst/>
                <a:gdLst>
                  <a:gd name="connsiteX0" fmla="*/ -1303 w 5752317"/>
                  <a:gd name="connsiteY0" fmla="*/ 3451055 h 3451600"/>
                  <a:gd name="connsiteX1" fmla="*/ 483413 w 5752317"/>
                  <a:gd name="connsiteY1" fmla="*/ 1749932 h 3451600"/>
                  <a:gd name="connsiteX2" fmla="*/ 2142534 w 5752317"/>
                  <a:gd name="connsiteY2" fmla="*/ 1092374 h 3451600"/>
                  <a:gd name="connsiteX3" fmla="*/ 4763943 w 5752317"/>
                  <a:gd name="connsiteY3" fmla="*/ 615849 h 3451600"/>
                  <a:gd name="connsiteX4" fmla="*/ 5751014 w 5752317"/>
                  <a:gd name="connsiteY4" fmla="*/ -545 h 3451600"/>
                  <a:gd name="connsiteX5" fmla="*/ 38600 w 5752317"/>
                  <a:gd name="connsiteY5" fmla="*/ -545 h 345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52317" h="3451600">
                    <a:moveTo>
                      <a:pt x="-1303" y="3451055"/>
                    </a:moveTo>
                    <a:cubicBezTo>
                      <a:pt x="-1303" y="3451055"/>
                      <a:pt x="523735" y="3278423"/>
                      <a:pt x="483413" y="1749932"/>
                    </a:cubicBezTo>
                    <a:cubicBezTo>
                      <a:pt x="485723" y="1569109"/>
                      <a:pt x="697208" y="821245"/>
                      <a:pt x="2142534" y="1092374"/>
                    </a:cubicBezTo>
                    <a:cubicBezTo>
                      <a:pt x="2940592" y="1273198"/>
                      <a:pt x="3728567" y="1486994"/>
                      <a:pt x="4763943" y="615849"/>
                    </a:cubicBezTo>
                    <a:cubicBezTo>
                      <a:pt x="4910953" y="488371"/>
                      <a:pt x="5751014" y="-545"/>
                      <a:pt x="5751014" y="-545"/>
                    </a:cubicBezTo>
                    <a:lnTo>
                      <a:pt x="38600" y="-545"/>
                    </a:lnTo>
                    <a:close/>
                  </a:path>
                </a:pathLst>
              </a:custGeom>
              <a:solidFill>
                <a:schemeClr val="accent2">
                  <a:alpha val="15000"/>
                </a:schemeClr>
              </a:solidFill>
              <a:ln w="209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/>
              </a:p>
            </p:txBody>
          </p:sp>
          <p:sp>
            <p:nvSpPr>
              <p:cNvPr id="13" name="任意多边形: 形状 12"/>
              <p:cNvSpPr/>
              <p:nvPr/>
            </p:nvSpPr>
            <p:spPr>
              <a:xfrm>
                <a:off x="-1" y="0"/>
                <a:ext cx="4000500" cy="967956"/>
              </a:xfrm>
              <a:custGeom>
                <a:avLst/>
                <a:gdLst>
                  <a:gd name="connsiteX0" fmla="*/ 0 w 5103446"/>
                  <a:gd name="connsiteY0" fmla="*/ 0 h 1234824"/>
                  <a:gd name="connsiteX1" fmla="*/ 5103446 w 5103446"/>
                  <a:gd name="connsiteY1" fmla="*/ 0 h 1234824"/>
                  <a:gd name="connsiteX2" fmla="*/ 5022213 w 5103446"/>
                  <a:gd name="connsiteY2" fmla="*/ 136874 h 1234824"/>
                  <a:gd name="connsiteX3" fmla="*/ 2029636 w 5103446"/>
                  <a:gd name="connsiteY3" fmla="*/ 965577 h 1234824"/>
                  <a:gd name="connsiteX4" fmla="*/ 59488 w 5103446"/>
                  <a:gd name="connsiteY4" fmla="*/ 1203275 h 1234824"/>
                  <a:gd name="connsiteX5" fmla="*/ 0 w 5103446"/>
                  <a:gd name="connsiteY5" fmla="*/ 1234824 h 1234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103446" h="1234824">
                    <a:moveTo>
                      <a:pt x="0" y="0"/>
                    </a:moveTo>
                    <a:lnTo>
                      <a:pt x="5103446" y="0"/>
                    </a:lnTo>
                    <a:lnTo>
                      <a:pt x="5022213" y="136874"/>
                    </a:lnTo>
                    <a:cubicBezTo>
                      <a:pt x="4515804" y="889860"/>
                      <a:pt x="3412365" y="1156937"/>
                      <a:pt x="2029636" y="965577"/>
                    </a:cubicBezTo>
                    <a:cubicBezTo>
                      <a:pt x="1015636" y="825248"/>
                      <a:pt x="366300" y="1049447"/>
                      <a:pt x="59488" y="1203275"/>
                    </a:cubicBezTo>
                    <a:lnTo>
                      <a:pt x="0" y="1234824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alpha val="20000"/>
                    </a:schemeClr>
                  </a:gs>
                  <a:gs pos="85000">
                    <a:schemeClr val="accent1"/>
                  </a:gs>
                </a:gsLst>
                <a:lin ang="0" scaled="1"/>
              </a:gradFill>
              <a:ln w="21930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pPr lvl="0"/>
                <a:endParaRPr lang="zh-CN" altLang="en-US"/>
              </a:p>
            </p:txBody>
          </p:sp>
        </p:grpSp>
      </p:grp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60400" y="128587"/>
            <a:ext cx="10858500" cy="9001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lvl="0"/>
            <a:r>
              <a:rPr lang="en-US"/>
              <a:t>Click to add title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60400" y="1130300"/>
            <a:ext cx="10858500" cy="5003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add text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718050" y="6409690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60399" y="6409690"/>
            <a:ext cx="3657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7861300" y="6409690"/>
            <a:ext cx="3657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BB1146-E542-4D4E-B8E9-6919A11DDD4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hf sldNum="0" hdr="0" ftr="0" dt="0"/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</p:sldLayoutIdLst>
  <p:hf sldNum="0" hdr="0" ftr="0" dt="0"/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-15832" y="1"/>
            <a:ext cx="12207832" cy="6858000"/>
            <a:chOff x="-15832" y="1"/>
            <a:chExt cx="12207832" cy="6858000"/>
          </a:xfrm>
        </p:grpSpPr>
        <p:grpSp>
          <p:nvGrpSpPr>
            <p:cNvPr id="8" name="组合 7"/>
            <p:cNvGrpSpPr/>
            <p:nvPr/>
          </p:nvGrpSpPr>
          <p:grpSpPr>
            <a:xfrm>
              <a:off x="6921500" y="6409690"/>
              <a:ext cx="5270500" cy="448311"/>
              <a:chOff x="5820229" y="5994400"/>
              <a:chExt cx="6371771" cy="863602"/>
            </a:xfrm>
          </p:grpSpPr>
          <p:sp>
            <p:nvSpPr>
              <p:cNvPr id="14" name="任意多边形: 形状 13"/>
              <p:cNvSpPr/>
              <p:nvPr/>
            </p:nvSpPr>
            <p:spPr>
              <a:xfrm>
                <a:off x="5820229" y="6235702"/>
                <a:ext cx="6371771" cy="622300"/>
              </a:xfrm>
              <a:custGeom>
                <a:avLst/>
                <a:gdLst>
                  <a:gd name="connsiteX0" fmla="*/ 1587141 w 4597768"/>
                  <a:gd name="connsiteY0" fmla="*/ 197 h 724749"/>
                  <a:gd name="connsiteX1" fmla="*/ 2500579 w 4597768"/>
                  <a:gd name="connsiteY1" fmla="*/ 150299 h 724749"/>
                  <a:gd name="connsiteX2" fmla="*/ 4480314 w 4597768"/>
                  <a:gd name="connsiteY2" fmla="*/ 282622 h 724749"/>
                  <a:gd name="connsiteX3" fmla="*/ 4597768 w 4597768"/>
                  <a:gd name="connsiteY3" fmla="*/ 241241 h 724749"/>
                  <a:gd name="connsiteX4" fmla="*/ 4597768 w 4597768"/>
                  <a:gd name="connsiteY4" fmla="*/ 724749 h 724749"/>
                  <a:gd name="connsiteX5" fmla="*/ 0 w 4597768"/>
                  <a:gd name="connsiteY5" fmla="*/ 724749 h 724749"/>
                  <a:gd name="connsiteX6" fmla="*/ 2096 w 4597768"/>
                  <a:gd name="connsiteY6" fmla="*/ 721436 h 724749"/>
                  <a:gd name="connsiteX7" fmla="*/ 1587141 w 4597768"/>
                  <a:gd name="connsiteY7" fmla="*/ 197 h 724749"/>
                  <a:gd name="connsiteX0-1" fmla="*/ 1587141 w 4597768"/>
                  <a:gd name="connsiteY0-2" fmla="*/ 197 h 724749"/>
                  <a:gd name="connsiteX1-3" fmla="*/ 2500579 w 4597768"/>
                  <a:gd name="connsiteY1-4" fmla="*/ 150299 h 724749"/>
                  <a:gd name="connsiteX2-5" fmla="*/ 4480314 w 4597768"/>
                  <a:gd name="connsiteY2-6" fmla="*/ 282622 h 724749"/>
                  <a:gd name="connsiteX3-7" fmla="*/ 4597768 w 4597768"/>
                  <a:gd name="connsiteY3-8" fmla="*/ 241241 h 724749"/>
                  <a:gd name="connsiteX4-9" fmla="*/ 4597768 w 4597768"/>
                  <a:gd name="connsiteY4-10" fmla="*/ 724749 h 724749"/>
                  <a:gd name="connsiteX5-11" fmla="*/ 0 w 4597768"/>
                  <a:gd name="connsiteY5-12" fmla="*/ 724749 h 724749"/>
                  <a:gd name="connsiteX6-13" fmla="*/ 2096 w 4597768"/>
                  <a:gd name="connsiteY6-14" fmla="*/ 721436 h 724749"/>
                  <a:gd name="connsiteX7-15" fmla="*/ 1587141 w 4597768"/>
                  <a:gd name="connsiteY7-16" fmla="*/ 197 h 72474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</a:cxnLst>
                <a:rect l="l" t="t" r="r" b="b"/>
                <a:pathLst>
                  <a:path w="4597768" h="724749">
                    <a:moveTo>
                      <a:pt x="1587141" y="197"/>
                    </a:moveTo>
                    <a:cubicBezTo>
                      <a:pt x="1852766" y="3460"/>
                      <a:pt x="2243100" y="47472"/>
                      <a:pt x="2500579" y="150299"/>
                    </a:cubicBezTo>
                    <a:cubicBezTo>
                      <a:pt x="2758058" y="253126"/>
                      <a:pt x="3367780" y="635900"/>
                      <a:pt x="4480314" y="282622"/>
                    </a:cubicBezTo>
                    <a:lnTo>
                      <a:pt x="4597768" y="241241"/>
                    </a:lnTo>
                    <a:lnTo>
                      <a:pt x="4597768" y="724749"/>
                    </a:lnTo>
                    <a:lnTo>
                      <a:pt x="0" y="724749"/>
                    </a:lnTo>
                    <a:lnTo>
                      <a:pt x="2096" y="721436"/>
                    </a:lnTo>
                    <a:cubicBezTo>
                      <a:pt x="66321" y="623464"/>
                      <a:pt x="524645" y="-12852"/>
                      <a:pt x="1587141" y="19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>
                      <a:alpha val="20000"/>
                    </a:schemeClr>
                  </a:gs>
                  <a:gs pos="100000">
                    <a:schemeClr val="accent2"/>
                  </a:gs>
                </a:gsLst>
                <a:lin ang="3000000" scaled="0"/>
              </a:gradFill>
              <a:ln w="21930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pPr lvl="0"/>
                <a:endParaRPr lang="zh-CN" altLang="en-US"/>
              </a:p>
            </p:txBody>
          </p:sp>
          <p:sp>
            <p:nvSpPr>
              <p:cNvPr id="15" name="任意多边形: 形状 14"/>
              <p:cNvSpPr/>
              <p:nvPr/>
            </p:nvSpPr>
            <p:spPr>
              <a:xfrm>
                <a:off x="8432473" y="5994400"/>
                <a:ext cx="3759527" cy="863600"/>
              </a:xfrm>
              <a:custGeom>
                <a:avLst/>
                <a:gdLst>
                  <a:gd name="connsiteX0" fmla="*/ 2494723 w 3759527"/>
                  <a:gd name="connsiteY0" fmla="*/ 235 h 863600"/>
                  <a:gd name="connsiteX1" fmla="*/ 3536474 w 3759527"/>
                  <a:gd name="connsiteY1" fmla="*/ 99921 h 863600"/>
                  <a:gd name="connsiteX2" fmla="*/ 3759527 w 3759527"/>
                  <a:gd name="connsiteY2" fmla="*/ 144740 h 863600"/>
                  <a:gd name="connsiteX3" fmla="*/ 3759527 w 3759527"/>
                  <a:gd name="connsiteY3" fmla="*/ 863600 h 863600"/>
                  <a:gd name="connsiteX4" fmla="*/ 0 w 3759527"/>
                  <a:gd name="connsiteY4" fmla="*/ 863600 h 863600"/>
                  <a:gd name="connsiteX5" fmla="*/ 3292 w 3759527"/>
                  <a:gd name="connsiteY5" fmla="*/ 859655 h 863600"/>
                  <a:gd name="connsiteX6" fmla="*/ 2494723 w 3759527"/>
                  <a:gd name="connsiteY6" fmla="*/ 235 h 863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59527" h="863600">
                    <a:moveTo>
                      <a:pt x="2494723" y="235"/>
                    </a:moveTo>
                    <a:cubicBezTo>
                      <a:pt x="2807862" y="3151"/>
                      <a:pt x="3154387" y="33270"/>
                      <a:pt x="3536474" y="99921"/>
                    </a:cubicBezTo>
                    <a:lnTo>
                      <a:pt x="3759527" y="144740"/>
                    </a:lnTo>
                    <a:lnTo>
                      <a:pt x="3759527" y="863600"/>
                    </a:lnTo>
                    <a:lnTo>
                      <a:pt x="0" y="863600"/>
                    </a:lnTo>
                    <a:lnTo>
                      <a:pt x="3292" y="859655"/>
                    </a:lnTo>
                    <a:cubicBezTo>
                      <a:pt x="104243" y="742913"/>
                      <a:pt x="824653" y="-15315"/>
                      <a:pt x="2494723" y="235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>
                      <a:alpha val="20000"/>
                    </a:schemeClr>
                  </a:gs>
                  <a:gs pos="85000">
                    <a:schemeClr val="accent1"/>
                  </a:gs>
                </a:gsLst>
                <a:lin ang="0" scaled="1"/>
              </a:gradFill>
              <a:ln w="21930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10" name="组合 9"/>
            <p:cNvGrpSpPr/>
            <p:nvPr/>
          </p:nvGrpSpPr>
          <p:grpSpPr>
            <a:xfrm>
              <a:off x="-15832" y="1"/>
              <a:ext cx="2835232" cy="1701242"/>
              <a:chOff x="-24145" y="0"/>
              <a:chExt cx="5752317" cy="3451600"/>
            </a:xfrm>
          </p:grpSpPr>
          <p:sp>
            <p:nvSpPr>
              <p:cNvPr id="12" name="任意多边形: 形状 11"/>
              <p:cNvSpPr/>
              <p:nvPr/>
            </p:nvSpPr>
            <p:spPr>
              <a:xfrm>
                <a:off x="-24145" y="0"/>
                <a:ext cx="5752317" cy="3451600"/>
              </a:xfrm>
              <a:custGeom>
                <a:avLst/>
                <a:gdLst>
                  <a:gd name="connsiteX0" fmla="*/ -1303 w 5752317"/>
                  <a:gd name="connsiteY0" fmla="*/ 3451055 h 3451600"/>
                  <a:gd name="connsiteX1" fmla="*/ 483413 w 5752317"/>
                  <a:gd name="connsiteY1" fmla="*/ 1749932 h 3451600"/>
                  <a:gd name="connsiteX2" fmla="*/ 2142534 w 5752317"/>
                  <a:gd name="connsiteY2" fmla="*/ 1092374 h 3451600"/>
                  <a:gd name="connsiteX3" fmla="*/ 4763943 w 5752317"/>
                  <a:gd name="connsiteY3" fmla="*/ 615849 h 3451600"/>
                  <a:gd name="connsiteX4" fmla="*/ 5751014 w 5752317"/>
                  <a:gd name="connsiteY4" fmla="*/ -545 h 3451600"/>
                  <a:gd name="connsiteX5" fmla="*/ 38600 w 5752317"/>
                  <a:gd name="connsiteY5" fmla="*/ -545 h 345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52317" h="3451600">
                    <a:moveTo>
                      <a:pt x="-1303" y="3451055"/>
                    </a:moveTo>
                    <a:cubicBezTo>
                      <a:pt x="-1303" y="3451055"/>
                      <a:pt x="523735" y="3278423"/>
                      <a:pt x="483413" y="1749932"/>
                    </a:cubicBezTo>
                    <a:cubicBezTo>
                      <a:pt x="485723" y="1569109"/>
                      <a:pt x="697208" y="821245"/>
                      <a:pt x="2142534" y="1092374"/>
                    </a:cubicBezTo>
                    <a:cubicBezTo>
                      <a:pt x="2940592" y="1273198"/>
                      <a:pt x="3728567" y="1486994"/>
                      <a:pt x="4763943" y="615849"/>
                    </a:cubicBezTo>
                    <a:cubicBezTo>
                      <a:pt x="4910953" y="488371"/>
                      <a:pt x="5751014" y="-545"/>
                      <a:pt x="5751014" y="-545"/>
                    </a:cubicBezTo>
                    <a:lnTo>
                      <a:pt x="38600" y="-545"/>
                    </a:lnTo>
                    <a:close/>
                  </a:path>
                </a:pathLst>
              </a:custGeom>
              <a:solidFill>
                <a:schemeClr val="accent2">
                  <a:alpha val="15000"/>
                </a:schemeClr>
              </a:solidFill>
              <a:ln w="209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/>
              </a:p>
            </p:txBody>
          </p:sp>
          <p:sp>
            <p:nvSpPr>
              <p:cNvPr id="13" name="任意多边形: 形状 12"/>
              <p:cNvSpPr/>
              <p:nvPr/>
            </p:nvSpPr>
            <p:spPr>
              <a:xfrm>
                <a:off x="-1" y="0"/>
                <a:ext cx="4000500" cy="967956"/>
              </a:xfrm>
              <a:custGeom>
                <a:avLst/>
                <a:gdLst>
                  <a:gd name="connsiteX0" fmla="*/ 0 w 5103446"/>
                  <a:gd name="connsiteY0" fmla="*/ 0 h 1234824"/>
                  <a:gd name="connsiteX1" fmla="*/ 5103446 w 5103446"/>
                  <a:gd name="connsiteY1" fmla="*/ 0 h 1234824"/>
                  <a:gd name="connsiteX2" fmla="*/ 5022213 w 5103446"/>
                  <a:gd name="connsiteY2" fmla="*/ 136874 h 1234824"/>
                  <a:gd name="connsiteX3" fmla="*/ 2029636 w 5103446"/>
                  <a:gd name="connsiteY3" fmla="*/ 965577 h 1234824"/>
                  <a:gd name="connsiteX4" fmla="*/ 59488 w 5103446"/>
                  <a:gd name="connsiteY4" fmla="*/ 1203275 h 1234824"/>
                  <a:gd name="connsiteX5" fmla="*/ 0 w 5103446"/>
                  <a:gd name="connsiteY5" fmla="*/ 1234824 h 1234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103446" h="1234824">
                    <a:moveTo>
                      <a:pt x="0" y="0"/>
                    </a:moveTo>
                    <a:lnTo>
                      <a:pt x="5103446" y="0"/>
                    </a:lnTo>
                    <a:lnTo>
                      <a:pt x="5022213" y="136874"/>
                    </a:lnTo>
                    <a:cubicBezTo>
                      <a:pt x="4515804" y="889860"/>
                      <a:pt x="3412365" y="1156937"/>
                      <a:pt x="2029636" y="965577"/>
                    </a:cubicBezTo>
                    <a:cubicBezTo>
                      <a:pt x="1015636" y="825248"/>
                      <a:pt x="366300" y="1049447"/>
                      <a:pt x="59488" y="1203275"/>
                    </a:cubicBezTo>
                    <a:lnTo>
                      <a:pt x="0" y="1234824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alpha val="20000"/>
                    </a:schemeClr>
                  </a:gs>
                  <a:gs pos="85000">
                    <a:schemeClr val="accent1"/>
                  </a:gs>
                </a:gsLst>
                <a:lin ang="0" scaled="1"/>
              </a:gradFill>
              <a:ln w="21930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pPr lvl="0"/>
                <a:endParaRPr lang="zh-CN" altLang="en-US"/>
              </a:p>
            </p:txBody>
          </p:sp>
        </p:grpSp>
      </p:grp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60400" y="128587"/>
            <a:ext cx="10858500" cy="9001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lvl="0"/>
            <a:r>
              <a:rPr lang="en-US"/>
              <a:t>Click to add title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60400" y="1130300"/>
            <a:ext cx="10858500" cy="5003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add text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718050" y="6409690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60399" y="6409690"/>
            <a:ext cx="3657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7861300" y="6409690"/>
            <a:ext cx="3657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BB1146-E542-4D4E-B8E9-6919A11DDD4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8.xml"/><Relationship Id="rId4" Type="http://schemas.openxmlformats.org/officeDocument/2006/relationships/image" Target="../media/image5.png"/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6.xml"/><Relationship Id="rId4" Type="http://schemas.openxmlformats.org/officeDocument/2006/relationships/tags" Target="../tags/tag25.xml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5.xml"/><Relationship Id="rId1" Type="http://schemas.openxmlformats.org/officeDocument/2006/relationships/hyperlink" Target="https://v.qq.com/x/page/i3151kcdq56.html?url_from=share" TargetMode="Externa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34.xml"/><Relationship Id="rId8" Type="http://schemas.openxmlformats.org/officeDocument/2006/relationships/tags" Target="../tags/tag33.xml"/><Relationship Id="rId7" Type="http://schemas.openxmlformats.org/officeDocument/2006/relationships/tags" Target="../tags/tag32.xml"/><Relationship Id="rId67" Type="http://schemas.openxmlformats.org/officeDocument/2006/relationships/slideLayout" Target="../slideLayouts/slideLayout10.xml"/><Relationship Id="rId66" Type="http://schemas.openxmlformats.org/officeDocument/2006/relationships/image" Target="../media/image32.png"/><Relationship Id="rId65" Type="http://schemas.openxmlformats.org/officeDocument/2006/relationships/tags" Target="../tags/tag90.xml"/><Relationship Id="rId64" Type="http://schemas.openxmlformats.org/officeDocument/2006/relationships/tags" Target="../tags/tag89.xml"/><Relationship Id="rId63" Type="http://schemas.openxmlformats.org/officeDocument/2006/relationships/tags" Target="../tags/tag88.xml"/><Relationship Id="rId62" Type="http://schemas.openxmlformats.org/officeDocument/2006/relationships/tags" Target="../tags/tag87.xml"/><Relationship Id="rId61" Type="http://schemas.openxmlformats.org/officeDocument/2006/relationships/tags" Target="../tags/tag86.xml"/><Relationship Id="rId60" Type="http://schemas.openxmlformats.org/officeDocument/2006/relationships/tags" Target="../tags/tag85.xml"/><Relationship Id="rId6" Type="http://schemas.openxmlformats.org/officeDocument/2006/relationships/tags" Target="../tags/tag31.xml"/><Relationship Id="rId59" Type="http://schemas.openxmlformats.org/officeDocument/2006/relationships/tags" Target="../tags/tag84.xml"/><Relationship Id="rId58" Type="http://schemas.openxmlformats.org/officeDocument/2006/relationships/tags" Target="../tags/tag83.xml"/><Relationship Id="rId57" Type="http://schemas.openxmlformats.org/officeDocument/2006/relationships/tags" Target="../tags/tag82.xml"/><Relationship Id="rId56" Type="http://schemas.openxmlformats.org/officeDocument/2006/relationships/tags" Target="../tags/tag81.xml"/><Relationship Id="rId55" Type="http://schemas.openxmlformats.org/officeDocument/2006/relationships/tags" Target="../tags/tag80.xml"/><Relationship Id="rId54" Type="http://schemas.openxmlformats.org/officeDocument/2006/relationships/tags" Target="../tags/tag79.xml"/><Relationship Id="rId53" Type="http://schemas.openxmlformats.org/officeDocument/2006/relationships/tags" Target="../tags/tag78.xml"/><Relationship Id="rId52" Type="http://schemas.openxmlformats.org/officeDocument/2006/relationships/tags" Target="../tags/tag77.xml"/><Relationship Id="rId51" Type="http://schemas.openxmlformats.org/officeDocument/2006/relationships/tags" Target="../tags/tag76.xml"/><Relationship Id="rId50" Type="http://schemas.openxmlformats.org/officeDocument/2006/relationships/tags" Target="../tags/tag75.xml"/><Relationship Id="rId5" Type="http://schemas.openxmlformats.org/officeDocument/2006/relationships/tags" Target="../tags/tag30.xml"/><Relationship Id="rId49" Type="http://schemas.openxmlformats.org/officeDocument/2006/relationships/tags" Target="../tags/tag74.xml"/><Relationship Id="rId48" Type="http://schemas.openxmlformats.org/officeDocument/2006/relationships/tags" Target="../tags/tag73.xml"/><Relationship Id="rId47" Type="http://schemas.openxmlformats.org/officeDocument/2006/relationships/tags" Target="../tags/tag72.xml"/><Relationship Id="rId46" Type="http://schemas.openxmlformats.org/officeDocument/2006/relationships/tags" Target="../tags/tag71.xml"/><Relationship Id="rId45" Type="http://schemas.openxmlformats.org/officeDocument/2006/relationships/tags" Target="../tags/tag70.xml"/><Relationship Id="rId44" Type="http://schemas.openxmlformats.org/officeDocument/2006/relationships/tags" Target="../tags/tag69.xml"/><Relationship Id="rId43" Type="http://schemas.openxmlformats.org/officeDocument/2006/relationships/tags" Target="../tags/tag68.xml"/><Relationship Id="rId42" Type="http://schemas.openxmlformats.org/officeDocument/2006/relationships/tags" Target="../tags/tag67.xml"/><Relationship Id="rId41" Type="http://schemas.openxmlformats.org/officeDocument/2006/relationships/tags" Target="../tags/tag66.xml"/><Relationship Id="rId40" Type="http://schemas.openxmlformats.org/officeDocument/2006/relationships/tags" Target="../tags/tag65.xml"/><Relationship Id="rId4" Type="http://schemas.openxmlformats.org/officeDocument/2006/relationships/tags" Target="../tags/tag29.xml"/><Relationship Id="rId39" Type="http://schemas.openxmlformats.org/officeDocument/2006/relationships/tags" Target="../tags/tag64.xml"/><Relationship Id="rId38" Type="http://schemas.openxmlformats.org/officeDocument/2006/relationships/tags" Target="../tags/tag63.xml"/><Relationship Id="rId37" Type="http://schemas.openxmlformats.org/officeDocument/2006/relationships/tags" Target="../tags/tag62.xml"/><Relationship Id="rId36" Type="http://schemas.openxmlformats.org/officeDocument/2006/relationships/tags" Target="../tags/tag61.xml"/><Relationship Id="rId35" Type="http://schemas.openxmlformats.org/officeDocument/2006/relationships/tags" Target="../tags/tag60.xml"/><Relationship Id="rId34" Type="http://schemas.openxmlformats.org/officeDocument/2006/relationships/tags" Target="../tags/tag59.xml"/><Relationship Id="rId33" Type="http://schemas.openxmlformats.org/officeDocument/2006/relationships/tags" Target="../tags/tag58.xml"/><Relationship Id="rId32" Type="http://schemas.openxmlformats.org/officeDocument/2006/relationships/tags" Target="../tags/tag57.xml"/><Relationship Id="rId31" Type="http://schemas.openxmlformats.org/officeDocument/2006/relationships/tags" Target="../tags/tag56.xml"/><Relationship Id="rId30" Type="http://schemas.openxmlformats.org/officeDocument/2006/relationships/tags" Target="../tags/tag55.xml"/><Relationship Id="rId3" Type="http://schemas.openxmlformats.org/officeDocument/2006/relationships/tags" Target="../tags/tag28.xml"/><Relationship Id="rId29" Type="http://schemas.openxmlformats.org/officeDocument/2006/relationships/tags" Target="../tags/tag54.xml"/><Relationship Id="rId28" Type="http://schemas.openxmlformats.org/officeDocument/2006/relationships/tags" Target="../tags/tag53.xml"/><Relationship Id="rId27" Type="http://schemas.openxmlformats.org/officeDocument/2006/relationships/tags" Target="../tags/tag52.xml"/><Relationship Id="rId26" Type="http://schemas.openxmlformats.org/officeDocument/2006/relationships/tags" Target="../tags/tag51.xml"/><Relationship Id="rId25" Type="http://schemas.openxmlformats.org/officeDocument/2006/relationships/tags" Target="../tags/tag50.xml"/><Relationship Id="rId24" Type="http://schemas.openxmlformats.org/officeDocument/2006/relationships/tags" Target="../tags/tag49.xml"/><Relationship Id="rId23" Type="http://schemas.openxmlformats.org/officeDocument/2006/relationships/tags" Target="../tags/tag48.xml"/><Relationship Id="rId22" Type="http://schemas.openxmlformats.org/officeDocument/2006/relationships/tags" Target="../tags/tag47.xml"/><Relationship Id="rId21" Type="http://schemas.openxmlformats.org/officeDocument/2006/relationships/tags" Target="../tags/tag46.xml"/><Relationship Id="rId20" Type="http://schemas.openxmlformats.org/officeDocument/2006/relationships/tags" Target="../tags/tag45.xml"/><Relationship Id="rId2" Type="http://schemas.openxmlformats.org/officeDocument/2006/relationships/tags" Target="../tags/tag27.xml"/><Relationship Id="rId19" Type="http://schemas.openxmlformats.org/officeDocument/2006/relationships/tags" Target="../tags/tag44.xml"/><Relationship Id="rId18" Type="http://schemas.openxmlformats.org/officeDocument/2006/relationships/tags" Target="../tags/tag43.xml"/><Relationship Id="rId17" Type="http://schemas.openxmlformats.org/officeDocument/2006/relationships/tags" Target="../tags/tag42.xml"/><Relationship Id="rId16" Type="http://schemas.openxmlformats.org/officeDocument/2006/relationships/tags" Target="../tags/tag41.xml"/><Relationship Id="rId15" Type="http://schemas.openxmlformats.org/officeDocument/2006/relationships/tags" Target="../tags/tag40.xml"/><Relationship Id="rId14" Type="http://schemas.openxmlformats.org/officeDocument/2006/relationships/tags" Target="../tags/tag39.xml"/><Relationship Id="rId13" Type="http://schemas.openxmlformats.org/officeDocument/2006/relationships/tags" Target="../tags/tag38.xml"/><Relationship Id="rId12" Type="http://schemas.openxmlformats.org/officeDocument/2006/relationships/tags" Target="../tags/tag37.xml"/><Relationship Id="rId11" Type="http://schemas.openxmlformats.org/officeDocument/2006/relationships/tags" Target="../tags/tag36.xml"/><Relationship Id="rId10" Type="http://schemas.openxmlformats.org/officeDocument/2006/relationships/tags" Target="../tags/tag35.xml"/><Relationship Id="rId1" Type="http://schemas.openxmlformats.org/officeDocument/2006/relationships/tags" Target="../tags/tag26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.xml"/><Relationship Id="rId8" Type="http://schemas.openxmlformats.org/officeDocument/2006/relationships/slideLayout" Target="../slideLayouts/slideLayout23.xml"/><Relationship Id="rId7" Type="http://schemas.openxmlformats.org/officeDocument/2006/relationships/image" Target="../media/image6.png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6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6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Relationship Id="rId3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6.png"/><Relationship Id="rId1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14.xml"/><Relationship Id="rId8" Type="http://schemas.openxmlformats.org/officeDocument/2006/relationships/tags" Target="../tags/tag13.xml"/><Relationship Id="rId7" Type="http://schemas.openxmlformats.org/officeDocument/2006/relationships/tags" Target="../tags/tag12.xml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9" Type="http://schemas.openxmlformats.org/officeDocument/2006/relationships/notesSlide" Target="../notesSlides/notesSlide5.xml"/><Relationship Id="rId28" Type="http://schemas.openxmlformats.org/officeDocument/2006/relationships/slideLayout" Target="../slideLayouts/slideLayout11.xml"/><Relationship Id="rId27" Type="http://schemas.openxmlformats.org/officeDocument/2006/relationships/image" Target="../media/image25.svg"/><Relationship Id="rId26" Type="http://schemas.openxmlformats.org/officeDocument/2006/relationships/image" Target="../media/image24.png"/><Relationship Id="rId25" Type="http://schemas.openxmlformats.org/officeDocument/2006/relationships/tags" Target="../tags/tag24.xml"/><Relationship Id="rId24" Type="http://schemas.openxmlformats.org/officeDocument/2006/relationships/image" Target="../media/image23.svg"/><Relationship Id="rId23" Type="http://schemas.openxmlformats.org/officeDocument/2006/relationships/image" Target="../media/image22.png"/><Relationship Id="rId22" Type="http://schemas.openxmlformats.org/officeDocument/2006/relationships/tags" Target="../tags/tag23.xml"/><Relationship Id="rId21" Type="http://schemas.openxmlformats.org/officeDocument/2006/relationships/image" Target="../media/image21.svg"/><Relationship Id="rId20" Type="http://schemas.openxmlformats.org/officeDocument/2006/relationships/image" Target="../media/image20.png"/><Relationship Id="rId2" Type="http://schemas.openxmlformats.org/officeDocument/2006/relationships/image" Target="../media/image17.png"/><Relationship Id="rId19" Type="http://schemas.openxmlformats.org/officeDocument/2006/relationships/tags" Target="../tags/tag22.xml"/><Relationship Id="rId18" Type="http://schemas.openxmlformats.org/officeDocument/2006/relationships/image" Target="../media/image19.png"/><Relationship Id="rId17" Type="http://schemas.openxmlformats.org/officeDocument/2006/relationships/tags" Target="../tags/tag21.xml"/><Relationship Id="rId16" Type="http://schemas.openxmlformats.org/officeDocument/2006/relationships/image" Target="../media/image18.png"/><Relationship Id="rId15" Type="http://schemas.openxmlformats.org/officeDocument/2006/relationships/tags" Target="../tags/tag20.xml"/><Relationship Id="rId14" Type="http://schemas.openxmlformats.org/officeDocument/2006/relationships/tags" Target="../tags/tag19.xml"/><Relationship Id="rId13" Type="http://schemas.openxmlformats.org/officeDocument/2006/relationships/tags" Target="../tags/tag18.xml"/><Relationship Id="rId12" Type="http://schemas.openxmlformats.org/officeDocument/2006/relationships/tags" Target="../tags/tag17.xml"/><Relationship Id="rId11" Type="http://schemas.openxmlformats.org/officeDocument/2006/relationships/tags" Target="../tags/tag16.xml"/><Relationship Id="rId10" Type="http://schemas.openxmlformats.org/officeDocument/2006/relationships/tags" Target="../tags/tag15.xml"/><Relationship Id="rId1" Type="http://schemas.openxmlformats.org/officeDocument/2006/relationships/tags" Target="../tags/tag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图片 4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" y="1"/>
            <a:ext cx="9677556" cy="6849196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366" y="85396"/>
            <a:ext cx="2447593" cy="1687201"/>
          </a:xfrm>
          <a:prstGeom prst="rect">
            <a:avLst/>
          </a:prstGeom>
        </p:spPr>
      </p:pic>
      <p:sp>
        <p:nvSpPr>
          <p:cNvPr id="57" name="矩形 56"/>
          <p:cNvSpPr/>
          <p:nvPr/>
        </p:nvSpPr>
        <p:spPr>
          <a:xfrm>
            <a:off x="7332494" y="-8804"/>
            <a:ext cx="4859506" cy="6858000"/>
          </a:xfrm>
          <a:custGeom>
            <a:avLst/>
            <a:gdLst>
              <a:gd name="connsiteX0" fmla="*/ 0 w 1569283"/>
              <a:gd name="connsiteY0" fmla="*/ 0 h 5143500"/>
              <a:gd name="connsiteX1" fmla="*/ 1569283 w 1569283"/>
              <a:gd name="connsiteY1" fmla="*/ 0 h 5143500"/>
              <a:gd name="connsiteX2" fmla="*/ 1569283 w 1569283"/>
              <a:gd name="connsiteY2" fmla="*/ 5143500 h 5143500"/>
              <a:gd name="connsiteX3" fmla="*/ 0 w 1569283"/>
              <a:gd name="connsiteY3" fmla="*/ 5143500 h 5143500"/>
              <a:gd name="connsiteX4" fmla="*/ 0 w 1569283"/>
              <a:gd name="connsiteY4" fmla="*/ 0 h 5143500"/>
              <a:gd name="connsiteX0-1" fmla="*/ 0 w 1585626"/>
              <a:gd name="connsiteY0-2" fmla="*/ 0 h 5143500"/>
              <a:gd name="connsiteX1-3" fmla="*/ 1569283 w 1585626"/>
              <a:gd name="connsiteY1-4" fmla="*/ 0 h 5143500"/>
              <a:gd name="connsiteX2-5" fmla="*/ 1569283 w 1585626"/>
              <a:gd name="connsiteY2-6" fmla="*/ 5143500 h 5143500"/>
              <a:gd name="connsiteX3-7" fmla="*/ 0 w 1585626"/>
              <a:gd name="connsiteY3-8" fmla="*/ 5143500 h 5143500"/>
              <a:gd name="connsiteX4-9" fmla="*/ 0 w 1585626"/>
              <a:gd name="connsiteY4-10" fmla="*/ 0 h 5143500"/>
              <a:gd name="connsiteX0-11" fmla="*/ 0 w 1569283"/>
              <a:gd name="connsiteY0-12" fmla="*/ 0 h 5143500"/>
              <a:gd name="connsiteX1-13" fmla="*/ 1569283 w 1569283"/>
              <a:gd name="connsiteY1-14" fmla="*/ 0 h 5143500"/>
              <a:gd name="connsiteX2-15" fmla="*/ 1569283 w 1569283"/>
              <a:gd name="connsiteY2-16" fmla="*/ 5143500 h 5143500"/>
              <a:gd name="connsiteX3-17" fmla="*/ 0 w 1569283"/>
              <a:gd name="connsiteY3-18" fmla="*/ 5143500 h 5143500"/>
              <a:gd name="connsiteX4-19" fmla="*/ 0 w 1569283"/>
              <a:gd name="connsiteY4-20" fmla="*/ 0 h 51435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569283" h="5143500">
                <a:moveTo>
                  <a:pt x="0" y="0"/>
                </a:moveTo>
                <a:lnTo>
                  <a:pt x="1569283" y="0"/>
                </a:lnTo>
                <a:lnTo>
                  <a:pt x="1569283" y="5143500"/>
                </a:lnTo>
                <a:lnTo>
                  <a:pt x="0" y="5143500"/>
                </a:lnTo>
                <a:cubicBezTo>
                  <a:pt x="0" y="3429000"/>
                  <a:pt x="1379095" y="4022986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defRPr/>
            </a:pPr>
            <a:endParaRPr lang="zh-CN" altLang="en-US" sz="2400">
              <a:solidFill>
                <a:prstClr val="white"/>
              </a:solidFill>
              <a:latin typeface="Calibri" panose="020F0502020204030204"/>
              <a:ea typeface="等线" panose="02010600030101010101" charset="-122"/>
            </a:endParaRPr>
          </a:p>
        </p:txBody>
      </p:sp>
      <p:pic>
        <p:nvPicPr>
          <p:cNvPr id="59" name="图片 5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2364" y="6250210"/>
            <a:ext cx="3526519" cy="46214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364" y="-337164"/>
            <a:ext cx="4725002" cy="4790907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421551" y="4504364"/>
            <a:ext cx="6413988" cy="1322070"/>
          </a:xfrm>
          <a:prstGeom prst="rect">
            <a:avLst/>
          </a:prstGeom>
          <a:noFill/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zh-CN" altLang="en-US" sz="40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    采购科</a:t>
            </a:r>
            <a:endParaRPr lang="en-US" altLang="zh-CN" sz="4000" b="1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r>
              <a:rPr lang="zh-CN" altLang="en-US" sz="40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廉洁从业培训</a:t>
            </a:r>
            <a:endParaRPr lang="zh-CN" altLang="en-US" sz="4000" b="1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029918" y="5741880"/>
            <a:ext cx="6611814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/>
              <a:t>守底线</a:t>
            </a:r>
            <a:r>
              <a:rPr lang="en-US" altLang="zh-CN" sz="2400" b="1" dirty="0"/>
              <a:t>·</a:t>
            </a:r>
            <a:r>
              <a:rPr lang="zh-CN" altLang="en-US" sz="2400" b="1" dirty="0"/>
              <a:t>筑防线</a:t>
            </a:r>
            <a:r>
              <a:rPr lang="en-US" altLang="zh-CN" sz="2400" b="1" dirty="0"/>
              <a:t>·</a:t>
            </a:r>
            <a:r>
              <a:rPr lang="zh-CN" altLang="en-US" sz="2400" b="1" dirty="0"/>
              <a:t>远离高压线</a:t>
            </a:r>
            <a:endParaRPr lang="zh-CN" altLang="en-US" sz="2400" b="1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8956">
        <p159:morph option="byObject"/>
      </p:transition>
    </mc:Choice>
    <mc:Fallback>
      <p:transition spd="slow" advTm="18956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0" y="159127"/>
            <a:ext cx="12192000" cy="6786503"/>
            <a:chOff x="0" y="159127"/>
            <a:chExt cx="12192000" cy="6786503"/>
          </a:xfrm>
        </p:grpSpPr>
        <p:grpSp>
          <p:nvGrpSpPr>
            <p:cNvPr id="43" name="组合 42"/>
            <p:cNvGrpSpPr/>
            <p:nvPr/>
          </p:nvGrpSpPr>
          <p:grpSpPr>
            <a:xfrm>
              <a:off x="0" y="1314432"/>
              <a:ext cx="12192000" cy="5631198"/>
              <a:chOff x="0" y="1314432"/>
              <a:chExt cx="12192000" cy="5631198"/>
            </a:xfrm>
          </p:grpSpPr>
          <p:grpSp>
            <p:nvGrpSpPr>
              <p:cNvPr id="42" name="组合 41"/>
              <p:cNvGrpSpPr/>
              <p:nvPr/>
            </p:nvGrpSpPr>
            <p:grpSpPr>
              <a:xfrm>
                <a:off x="6359825" y="1314432"/>
                <a:ext cx="5161606" cy="5543568"/>
                <a:chOff x="6067382" y="1314432"/>
                <a:chExt cx="5161606" cy="5543568"/>
              </a:xfrm>
            </p:grpSpPr>
            <p:sp>
              <p:nvSpPr>
                <p:cNvPr id="37" name="任意多边形: 形状 36"/>
                <p:cNvSpPr/>
                <p:nvPr/>
              </p:nvSpPr>
              <p:spPr>
                <a:xfrm>
                  <a:off x="7439648" y="1314432"/>
                  <a:ext cx="2417073" cy="644392"/>
                </a:xfrm>
                <a:custGeom>
                  <a:avLst/>
                  <a:gdLst>
                    <a:gd name="connsiteX0" fmla="*/ 140496 w 2178596"/>
                    <a:gd name="connsiteY0" fmla="*/ 0 h 580814"/>
                    <a:gd name="connsiteX1" fmla="*/ 2038101 w 2178596"/>
                    <a:gd name="connsiteY1" fmla="*/ 0 h 580814"/>
                    <a:gd name="connsiteX2" fmla="*/ 2174333 w 2178596"/>
                    <a:gd name="connsiteY2" fmla="*/ 202328 h 580814"/>
                    <a:gd name="connsiteX3" fmla="*/ 2119326 w 2178596"/>
                    <a:gd name="connsiteY3" fmla="*/ 457472 h 580814"/>
                    <a:gd name="connsiteX4" fmla="*/ 1983093 w 2178596"/>
                    <a:gd name="connsiteY4" fmla="*/ 580814 h 580814"/>
                    <a:gd name="connsiteX5" fmla="*/ 195504 w 2178596"/>
                    <a:gd name="connsiteY5" fmla="*/ 580814 h 580814"/>
                    <a:gd name="connsiteX6" fmla="*/ 59271 w 2178596"/>
                    <a:gd name="connsiteY6" fmla="*/ 457472 h 580814"/>
                    <a:gd name="connsiteX7" fmla="*/ 4264 w 2178596"/>
                    <a:gd name="connsiteY7" fmla="*/ 202328 h 580814"/>
                    <a:gd name="connsiteX8" fmla="*/ 140496 w 2178596"/>
                    <a:gd name="connsiteY8" fmla="*/ 0 h 5808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178596" h="580814">
                      <a:moveTo>
                        <a:pt x="140496" y="0"/>
                      </a:moveTo>
                      <a:lnTo>
                        <a:pt x="2038101" y="0"/>
                      </a:lnTo>
                      <a:cubicBezTo>
                        <a:pt x="2129466" y="0"/>
                        <a:pt x="2196493" y="99545"/>
                        <a:pt x="2174333" y="202328"/>
                      </a:cubicBezTo>
                      <a:lnTo>
                        <a:pt x="2119326" y="457472"/>
                      </a:lnTo>
                      <a:cubicBezTo>
                        <a:pt x="2103689" y="529998"/>
                        <a:pt x="2047562" y="580814"/>
                        <a:pt x="1983093" y="580814"/>
                      </a:cubicBezTo>
                      <a:lnTo>
                        <a:pt x="195504" y="580814"/>
                      </a:lnTo>
                      <a:cubicBezTo>
                        <a:pt x="131035" y="580814"/>
                        <a:pt x="74908" y="529998"/>
                        <a:pt x="59271" y="457472"/>
                      </a:cubicBezTo>
                      <a:lnTo>
                        <a:pt x="4264" y="202328"/>
                      </a:lnTo>
                      <a:cubicBezTo>
                        <a:pt x="-17896" y="99545"/>
                        <a:pt x="49130" y="0"/>
                        <a:pt x="140496" y="0"/>
                      </a:cubicBezTo>
                      <a:close/>
                    </a:path>
                  </a:pathLst>
                </a:custGeom>
                <a:gradFill flip="none" rotWithShape="0">
                  <a:gsLst>
                    <a:gs pos="0">
                      <a:schemeClr val="accent2">
                        <a:lumMod val="60000"/>
                        <a:lumOff val="40000"/>
                      </a:schemeClr>
                    </a:gs>
                    <a:gs pos="60000">
                      <a:schemeClr val="accent2"/>
                    </a:gs>
                  </a:gsLst>
                  <a:lin ang="2700000" scaled="0"/>
                  <a:tileRect/>
                </a:gradFill>
                <a:ln w="57150" cap="rnd">
                  <a:noFill/>
                  <a:prstDash val="solid"/>
                  <a:round/>
                </a:ln>
                <a:effectLst>
                  <a:outerShdw blurRad="254000" dist="127000" dir="2700000" algn="ctr" rotWithShape="0">
                    <a:schemeClr val="accent2">
                      <a:alpha val="20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normAutofit/>
                </a:bodyPr>
                <a:lstStyle/>
                <a:p>
                  <a:pPr algn="ctr" defTabSz="913765"/>
                  <a:r>
                    <a:rPr lang="zh-CN" altLang="en-US" sz="2400" b="1" dirty="0">
                      <a:solidFill>
                        <a:srgbClr val="FFFFFF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案例</a:t>
                  </a:r>
                  <a:r>
                    <a:rPr lang="en-US" altLang="zh-CN" sz="2400" b="1" dirty="0">
                      <a:solidFill>
                        <a:srgbClr val="FFFFFF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2</a:t>
                  </a:r>
                  <a:endParaRPr lang="zh-CN" altLang="en-US" sz="2400" b="1" dirty="0">
                    <a:solidFill>
                      <a:srgbClr val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8" name="任意多边形: 形状 37"/>
                <p:cNvSpPr/>
                <p:nvPr/>
              </p:nvSpPr>
              <p:spPr>
                <a:xfrm>
                  <a:off x="6067382" y="1678571"/>
                  <a:ext cx="5161606" cy="5179429"/>
                </a:xfrm>
                <a:custGeom>
                  <a:avLst/>
                  <a:gdLst>
                    <a:gd name="connsiteX0" fmla="*/ 226233 w 5161606"/>
                    <a:gd name="connsiteY0" fmla="*/ 0 h 5179429"/>
                    <a:gd name="connsiteX1" fmla="*/ 1284885 w 5161606"/>
                    <a:gd name="connsiteY1" fmla="*/ 0 h 5179429"/>
                    <a:gd name="connsiteX2" fmla="*/ 1330763 w 5161606"/>
                    <a:gd name="connsiteY2" fmla="*/ 224925 h 5179429"/>
                    <a:gd name="connsiteX3" fmla="*/ 1496094 w 5161606"/>
                    <a:gd name="connsiteY3" fmla="*/ 383144 h 5179429"/>
                    <a:gd name="connsiteX4" fmla="*/ 3665512 w 5161606"/>
                    <a:gd name="connsiteY4" fmla="*/ 383144 h 5179429"/>
                    <a:gd name="connsiteX5" fmla="*/ 3830844 w 5161606"/>
                    <a:gd name="connsiteY5" fmla="*/ 224925 h 5179429"/>
                    <a:gd name="connsiteX6" fmla="*/ 3876722 w 5161606"/>
                    <a:gd name="connsiteY6" fmla="*/ 0 h 5179429"/>
                    <a:gd name="connsiteX7" fmla="*/ 4935373 w 5161606"/>
                    <a:gd name="connsiteY7" fmla="*/ 0 h 5179429"/>
                    <a:gd name="connsiteX8" fmla="*/ 5161606 w 5161606"/>
                    <a:gd name="connsiteY8" fmla="*/ 239127 h 5179429"/>
                    <a:gd name="connsiteX9" fmla="*/ 5161606 w 5161606"/>
                    <a:gd name="connsiteY9" fmla="*/ 5179429 h 5179429"/>
                    <a:gd name="connsiteX10" fmla="*/ 0 w 5161606"/>
                    <a:gd name="connsiteY10" fmla="*/ 5179429 h 5179429"/>
                    <a:gd name="connsiteX11" fmla="*/ 0 w 5161606"/>
                    <a:gd name="connsiteY11" fmla="*/ 239127 h 5179429"/>
                    <a:gd name="connsiteX12" fmla="*/ 226233 w 5161606"/>
                    <a:gd name="connsiteY12" fmla="*/ 0 h 51794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161606" h="5179429">
                      <a:moveTo>
                        <a:pt x="226233" y="0"/>
                      </a:moveTo>
                      <a:lnTo>
                        <a:pt x="1284885" y="0"/>
                      </a:lnTo>
                      <a:lnTo>
                        <a:pt x="1330763" y="224925"/>
                      </a:lnTo>
                      <a:cubicBezTo>
                        <a:pt x="1349740" y="317958"/>
                        <a:pt x="1417855" y="383144"/>
                        <a:pt x="1496094" y="383144"/>
                      </a:cubicBezTo>
                      <a:lnTo>
                        <a:pt x="3665512" y="383144"/>
                      </a:lnTo>
                      <a:cubicBezTo>
                        <a:pt x="3743751" y="383144"/>
                        <a:pt x="3811868" y="317958"/>
                        <a:pt x="3830844" y="224925"/>
                      </a:cubicBezTo>
                      <a:lnTo>
                        <a:pt x="3876722" y="0"/>
                      </a:lnTo>
                      <a:lnTo>
                        <a:pt x="4935373" y="0"/>
                      </a:lnTo>
                      <a:cubicBezTo>
                        <a:pt x="5060318" y="0"/>
                        <a:pt x="5161606" y="107062"/>
                        <a:pt x="5161606" y="239127"/>
                      </a:cubicBezTo>
                      <a:lnTo>
                        <a:pt x="5161606" y="5179429"/>
                      </a:lnTo>
                      <a:lnTo>
                        <a:pt x="0" y="5179429"/>
                      </a:lnTo>
                      <a:lnTo>
                        <a:pt x="0" y="239127"/>
                      </a:lnTo>
                      <a:cubicBezTo>
                        <a:pt x="0" y="107062"/>
                        <a:pt x="101289" y="0"/>
                        <a:pt x="226233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outerShdw blurRad="254000" dist="63500" dir="2700000" algn="tl" rotWithShape="0">
                    <a:schemeClr val="accent1">
                      <a:alpha val="20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9" name="矩形 38"/>
                <p:cNvSpPr/>
                <p:nvPr/>
              </p:nvSpPr>
              <p:spPr>
                <a:xfrm>
                  <a:off x="6448501" y="2421234"/>
                  <a:ext cx="4510802" cy="100800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rtlCol="0" anchor="t" anchorCtr="0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9pPr>
                </a:lstStyle>
                <a:p>
                  <a:pPr marL="171450" indent="-171450">
                    <a:lnSpc>
                      <a:spcPct val="120000"/>
                    </a:lnSpc>
                    <a:buFont typeface="Arial" panose="020B0604020202020204" pitchFamily="34" charset="0"/>
                    <a:buChar char="•"/>
                  </a:pPr>
                  <a:endParaRPr kumimoji="1" lang="en-US" altLang="zh-CN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  <a:p>
                  <a:pPr>
                    <a:lnSpc>
                      <a:spcPct val="120000"/>
                    </a:lnSpc>
                  </a:pPr>
                  <a:r>
                    <a:rPr kumimoji="1" lang="en-US" altLang="zh-CN" sz="2000" dirty="0"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‌</a:t>
                  </a:r>
                  <a:r>
                    <a:rPr lang="zh-CN" altLang="en-US" sz="2000" b="1" dirty="0">
                      <a:solidFill>
                        <a:srgbClr val="333333"/>
                      </a:solidFill>
                      <a:latin typeface="PingFang SC"/>
                    </a:rPr>
                    <a:t>案情概要‌：</a:t>
                  </a:r>
                  <a:r>
                    <a:rPr lang="zh-CN" altLang="en-US" sz="2000" dirty="0">
                      <a:solidFill>
                        <a:srgbClr val="333333"/>
                      </a:solidFill>
                      <a:latin typeface="PingFang SC"/>
                    </a:rPr>
                    <a:t>刘某作为物流经理，在运输招标环节与外部运输公司勾结，通过伪造</a:t>
                  </a:r>
                  <a:r>
                    <a:rPr lang="en-US" altLang="zh-CN" sz="2000" dirty="0">
                      <a:solidFill>
                        <a:srgbClr val="333333"/>
                      </a:solidFill>
                      <a:latin typeface="PingFang SC"/>
                    </a:rPr>
                    <a:t>GPS</a:t>
                  </a:r>
                  <a:r>
                    <a:rPr lang="zh-CN" altLang="en-US" sz="2000" dirty="0">
                      <a:solidFill>
                        <a:srgbClr val="333333"/>
                      </a:solidFill>
                      <a:latin typeface="PingFang SC"/>
                    </a:rPr>
                    <a:t>轨迹、虚报运输里程（实际里程虚增</a:t>
                  </a:r>
                  <a:r>
                    <a:rPr lang="en-US" altLang="zh-CN" sz="2000" dirty="0">
                      <a:solidFill>
                        <a:srgbClr val="333333"/>
                      </a:solidFill>
                      <a:latin typeface="PingFang SC"/>
                    </a:rPr>
                    <a:t>30%</a:t>
                  </a:r>
                  <a:r>
                    <a:rPr lang="zh-CN" altLang="en-US" sz="2000" dirty="0">
                      <a:solidFill>
                        <a:srgbClr val="333333"/>
                      </a:solidFill>
                      <a:latin typeface="PingFang SC"/>
                    </a:rPr>
                    <a:t>），套取企业物流补贴‌</a:t>
                  </a:r>
                  <a:r>
                    <a:rPr lang="en-US" altLang="zh-CN" sz="2000" dirty="0">
                      <a:solidFill>
                        <a:srgbClr val="333333"/>
                      </a:solidFill>
                      <a:latin typeface="PingFang SC"/>
                    </a:rPr>
                    <a:t>1700</a:t>
                  </a:r>
                  <a:r>
                    <a:rPr lang="zh-CN" altLang="en-US" sz="2000" dirty="0">
                      <a:solidFill>
                        <a:srgbClr val="333333"/>
                      </a:solidFill>
                      <a:latin typeface="PingFang SC"/>
                    </a:rPr>
                    <a:t>万元‌用于个人挥霍‌。财务审计发现‌入库单与运输单据里程不符‌，经比对实际路线与系统记录，锁定虚假签收证据</a:t>
                  </a:r>
                  <a:r>
                    <a:rPr lang="zh-CN" altLang="en-US" sz="2000" b="1" dirty="0">
                      <a:solidFill>
                        <a:srgbClr val="333333"/>
                      </a:solidFill>
                      <a:latin typeface="PingFang SC"/>
                    </a:rPr>
                    <a:t>‌。</a:t>
                  </a:r>
                  <a:endParaRPr lang="zh-CN" altLang="en-US" sz="2000" b="1" dirty="0">
                    <a:solidFill>
                      <a:srgbClr val="333333"/>
                    </a:solidFill>
                    <a:latin typeface="PingFang SC"/>
                  </a:endParaRPr>
                </a:p>
                <a:p>
                  <a:pPr>
                    <a:lnSpc>
                      <a:spcPct val="120000"/>
                    </a:lnSpc>
                  </a:pPr>
                  <a:r>
                    <a:rPr lang="zh-CN" altLang="en-US" sz="2000" b="1" dirty="0">
                      <a:solidFill>
                        <a:srgbClr val="333333"/>
                      </a:solidFill>
                      <a:latin typeface="PingFang SC"/>
                    </a:rPr>
                    <a:t>法律后果‌：</a:t>
                  </a:r>
                  <a:r>
                    <a:rPr lang="zh-CN" altLang="en-US" sz="2000" dirty="0">
                      <a:solidFill>
                        <a:srgbClr val="333333"/>
                      </a:solidFill>
                      <a:latin typeface="PingFang SC"/>
                    </a:rPr>
                    <a:t>刘某因职务侵占罪被判处‌有期徒刑</a:t>
                  </a:r>
                  <a:r>
                    <a:rPr lang="en-US" altLang="zh-CN" sz="2000" dirty="0">
                      <a:solidFill>
                        <a:srgbClr val="333333"/>
                      </a:solidFill>
                      <a:latin typeface="PingFang SC"/>
                    </a:rPr>
                    <a:t>6</a:t>
                  </a:r>
                  <a:r>
                    <a:rPr lang="zh-CN" altLang="en-US" sz="2000" dirty="0">
                      <a:solidFill>
                        <a:srgbClr val="333333"/>
                      </a:solidFill>
                      <a:latin typeface="PingFang SC"/>
                    </a:rPr>
                    <a:t>年‌，并追缴全部违法所得。‌</a:t>
                  </a:r>
                  <a:endParaRPr kumimoji="1" lang="zh-CN" alt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36" name="组合 35"/>
              <p:cNvGrpSpPr/>
              <p:nvPr/>
            </p:nvGrpSpPr>
            <p:grpSpPr>
              <a:xfrm>
                <a:off x="670570" y="1314432"/>
                <a:ext cx="5161606" cy="5543568"/>
                <a:chOff x="981975" y="1314432"/>
                <a:chExt cx="5161606" cy="5543568"/>
              </a:xfrm>
            </p:grpSpPr>
            <p:sp>
              <p:nvSpPr>
                <p:cNvPr id="27" name="任意多边形: 形状 26"/>
                <p:cNvSpPr/>
                <p:nvPr/>
              </p:nvSpPr>
              <p:spPr>
                <a:xfrm>
                  <a:off x="2354242" y="1314432"/>
                  <a:ext cx="2417073" cy="644392"/>
                </a:xfrm>
                <a:custGeom>
                  <a:avLst/>
                  <a:gdLst>
                    <a:gd name="connsiteX0" fmla="*/ 140496 w 2178596"/>
                    <a:gd name="connsiteY0" fmla="*/ 0 h 580814"/>
                    <a:gd name="connsiteX1" fmla="*/ 2038101 w 2178596"/>
                    <a:gd name="connsiteY1" fmla="*/ 0 h 580814"/>
                    <a:gd name="connsiteX2" fmla="*/ 2174333 w 2178596"/>
                    <a:gd name="connsiteY2" fmla="*/ 202328 h 580814"/>
                    <a:gd name="connsiteX3" fmla="*/ 2119326 w 2178596"/>
                    <a:gd name="connsiteY3" fmla="*/ 457472 h 580814"/>
                    <a:gd name="connsiteX4" fmla="*/ 1983093 w 2178596"/>
                    <a:gd name="connsiteY4" fmla="*/ 580814 h 580814"/>
                    <a:gd name="connsiteX5" fmla="*/ 195504 w 2178596"/>
                    <a:gd name="connsiteY5" fmla="*/ 580814 h 580814"/>
                    <a:gd name="connsiteX6" fmla="*/ 59271 w 2178596"/>
                    <a:gd name="connsiteY6" fmla="*/ 457472 h 580814"/>
                    <a:gd name="connsiteX7" fmla="*/ 4264 w 2178596"/>
                    <a:gd name="connsiteY7" fmla="*/ 202328 h 580814"/>
                    <a:gd name="connsiteX8" fmla="*/ 140496 w 2178596"/>
                    <a:gd name="connsiteY8" fmla="*/ 0 h 5808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178596" h="580814">
                      <a:moveTo>
                        <a:pt x="140496" y="0"/>
                      </a:moveTo>
                      <a:lnTo>
                        <a:pt x="2038101" y="0"/>
                      </a:lnTo>
                      <a:cubicBezTo>
                        <a:pt x="2129466" y="0"/>
                        <a:pt x="2196493" y="99545"/>
                        <a:pt x="2174333" y="202328"/>
                      </a:cubicBezTo>
                      <a:lnTo>
                        <a:pt x="2119326" y="457472"/>
                      </a:lnTo>
                      <a:cubicBezTo>
                        <a:pt x="2103689" y="529998"/>
                        <a:pt x="2047562" y="580814"/>
                        <a:pt x="1983093" y="580814"/>
                      </a:cubicBezTo>
                      <a:lnTo>
                        <a:pt x="195504" y="580814"/>
                      </a:lnTo>
                      <a:cubicBezTo>
                        <a:pt x="131035" y="580814"/>
                        <a:pt x="74908" y="529998"/>
                        <a:pt x="59271" y="457472"/>
                      </a:cubicBezTo>
                      <a:lnTo>
                        <a:pt x="4264" y="202328"/>
                      </a:lnTo>
                      <a:cubicBezTo>
                        <a:pt x="-17896" y="99545"/>
                        <a:pt x="49130" y="0"/>
                        <a:pt x="140496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accent1">
                        <a:lumMod val="45000"/>
                        <a:lumOff val="55000"/>
                      </a:schemeClr>
                    </a:gs>
                    <a:gs pos="71000">
                      <a:schemeClr val="accent1"/>
                    </a:gs>
                  </a:gsLst>
                  <a:lin ang="27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0" tIns="0" rIns="0" bIns="0" rtlCol="0" anchor="ctr" anchorCtr="0">
                  <a:normAutofit/>
                </a:bodyPr>
                <a:lstStyle/>
                <a:p>
                  <a:pPr algn="ctr">
                    <a:buSzPct val="25000"/>
                  </a:pPr>
                  <a:r>
                    <a:rPr lang="zh-CN" altLang="en-US" sz="2400" b="1" dirty="0">
                      <a:solidFill>
                        <a:srgbClr val="FFFFFF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案例</a:t>
                  </a:r>
                  <a:r>
                    <a:rPr lang="en-US" altLang="zh-CN" sz="2400" b="1" dirty="0">
                      <a:solidFill>
                        <a:srgbClr val="FFFFFF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1</a:t>
                  </a:r>
                  <a:endParaRPr lang="zh-CN" altLang="en-US" sz="2400" b="1" dirty="0">
                    <a:solidFill>
                      <a:srgbClr val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5" name="任意多边形: 形状 34"/>
                <p:cNvSpPr/>
                <p:nvPr/>
              </p:nvSpPr>
              <p:spPr>
                <a:xfrm>
                  <a:off x="981975" y="1678571"/>
                  <a:ext cx="5161606" cy="5179429"/>
                </a:xfrm>
                <a:custGeom>
                  <a:avLst/>
                  <a:gdLst>
                    <a:gd name="connsiteX0" fmla="*/ 226233 w 5161606"/>
                    <a:gd name="connsiteY0" fmla="*/ 0 h 5179429"/>
                    <a:gd name="connsiteX1" fmla="*/ 1284885 w 5161606"/>
                    <a:gd name="connsiteY1" fmla="*/ 0 h 5179429"/>
                    <a:gd name="connsiteX2" fmla="*/ 1330763 w 5161606"/>
                    <a:gd name="connsiteY2" fmla="*/ 224925 h 5179429"/>
                    <a:gd name="connsiteX3" fmla="*/ 1496094 w 5161606"/>
                    <a:gd name="connsiteY3" fmla="*/ 383144 h 5179429"/>
                    <a:gd name="connsiteX4" fmla="*/ 3665512 w 5161606"/>
                    <a:gd name="connsiteY4" fmla="*/ 383144 h 5179429"/>
                    <a:gd name="connsiteX5" fmla="*/ 3830844 w 5161606"/>
                    <a:gd name="connsiteY5" fmla="*/ 224925 h 5179429"/>
                    <a:gd name="connsiteX6" fmla="*/ 3876722 w 5161606"/>
                    <a:gd name="connsiteY6" fmla="*/ 0 h 5179429"/>
                    <a:gd name="connsiteX7" fmla="*/ 4935373 w 5161606"/>
                    <a:gd name="connsiteY7" fmla="*/ 0 h 5179429"/>
                    <a:gd name="connsiteX8" fmla="*/ 5161606 w 5161606"/>
                    <a:gd name="connsiteY8" fmla="*/ 239127 h 5179429"/>
                    <a:gd name="connsiteX9" fmla="*/ 5161606 w 5161606"/>
                    <a:gd name="connsiteY9" fmla="*/ 5179429 h 5179429"/>
                    <a:gd name="connsiteX10" fmla="*/ 0 w 5161606"/>
                    <a:gd name="connsiteY10" fmla="*/ 5179429 h 5179429"/>
                    <a:gd name="connsiteX11" fmla="*/ 0 w 5161606"/>
                    <a:gd name="connsiteY11" fmla="*/ 239127 h 5179429"/>
                    <a:gd name="connsiteX12" fmla="*/ 226233 w 5161606"/>
                    <a:gd name="connsiteY12" fmla="*/ 0 h 51794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161606" h="5179429">
                      <a:moveTo>
                        <a:pt x="226233" y="0"/>
                      </a:moveTo>
                      <a:lnTo>
                        <a:pt x="1284885" y="0"/>
                      </a:lnTo>
                      <a:lnTo>
                        <a:pt x="1330763" y="224925"/>
                      </a:lnTo>
                      <a:cubicBezTo>
                        <a:pt x="1349740" y="317958"/>
                        <a:pt x="1417855" y="383144"/>
                        <a:pt x="1496094" y="383144"/>
                      </a:cubicBezTo>
                      <a:lnTo>
                        <a:pt x="3665512" y="383144"/>
                      </a:lnTo>
                      <a:cubicBezTo>
                        <a:pt x="3743751" y="383144"/>
                        <a:pt x="3811868" y="317958"/>
                        <a:pt x="3830844" y="224925"/>
                      </a:cubicBezTo>
                      <a:lnTo>
                        <a:pt x="3876722" y="0"/>
                      </a:lnTo>
                      <a:lnTo>
                        <a:pt x="4935373" y="0"/>
                      </a:lnTo>
                      <a:cubicBezTo>
                        <a:pt x="5060318" y="0"/>
                        <a:pt x="5161606" y="107062"/>
                        <a:pt x="5161606" y="239127"/>
                      </a:cubicBezTo>
                      <a:lnTo>
                        <a:pt x="5161606" y="5179429"/>
                      </a:lnTo>
                      <a:lnTo>
                        <a:pt x="0" y="5179429"/>
                      </a:lnTo>
                      <a:lnTo>
                        <a:pt x="0" y="239127"/>
                      </a:lnTo>
                      <a:cubicBezTo>
                        <a:pt x="0" y="107062"/>
                        <a:pt x="101289" y="0"/>
                        <a:pt x="226233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outerShdw blurRad="254000" dist="63500" dir="2700000" algn="tl" rotWithShape="0">
                    <a:schemeClr val="accent1">
                      <a:alpha val="20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3" name="矩形 22"/>
                <p:cNvSpPr/>
                <p:nvPr/>
              </p:nvSpPr>
              <p:spPr>
                <a:xfrm>
                  <a:off x="1470056" y="2813907"/>
                  <a:ext cx="4181100" cy="100800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rtlCol="0" anchor="t" anchorCtr="0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9pPr>
                </a:lstStyle>
                <a:p>
                  <a:pPr algn="l">
                    <a:lnSpc>
                      <a:spcPts val="2100"/>
                    </a:lnSpc>
                    <a:spcBef>
                      <a:spcPts val="450"/>
                    </a:spcBef>
                    <a:spcAft>
                      <a:spcPts val="450"/>
                    </a:spcAft>
                  </a:pPr>
                  <a:r>
                    <a:rPr lang="zh-CN" altLang="en-US" sz="2000" b="1" i="0" dirty="0">
                      <a:solidFill>
                        <a:srgbClr val="333333"/>
                      </a:solidFill>
                      <a:effectLst/>
                      <a:latin typeface="PingFang SC"/>
                    </a:rPr>
                    <a:t>案情</a:t>
                  </a:r>
                  <a:r>
                    <a:rPr lang="zh-CN" altLang="en-US" sz="2000" b="0" i="0" dirty="0">
                      <a:solidFill>
                        <a:srgbClr val="333333"/>
                      </a:solidFill>
                      <a:effectLst/>
                      <a:latin typeface="PingFang SC"/>
                    </a:rPr>
                    <a:t>‌：‌某民营钢铁公司采购员</a:t>
                  </a:r>
                  <a:r>
                    <a:rPr lang="zh-CN" altLang="en-US" sz="2000" b="0" i="0" dirty="0">
                      <a:solidFill>
                        <a:srgbClr val="333333"/>
                      </a:solidFill>
                      <a:effectLst/>
                      <a:latin typeface="PingFang SC"/>
                    </a:rPr>
                    <a:t>潘某利用职务便利，在采购焦炭时虚报合同单价（市场价</a:t>
                  </a:r>
                  <a:r>
                    <a:rPr lang="en-US" altLang="zh-CN" sz="2000" b="0" i="0" dirty="0">
                      <a:solidFill>
                        <a:srgbClr val="333333"/>
                      </a:solidFill>
                      <a:effectLst/>
                      <a:latin typeface="PingFang SC"/>
                    </a:rPr>
                    <a:t>3000</a:t>
                  </a:r>
                  <a:r>
                    <a:rPr lang="zh-CN" altLang="en-US" sz="2000" b="0" i="0" dirty="0">
                      <a:solidFill>
                        <a:srgbClr val="333333"/>
                      </a:solidFill>
                      <a:effectLst/>
                      <a:latin typeface="PingFang SC"/>
                    </a:rPr>
                    <a:t>元</a:t>
                  </a:r>
                  <a:r>
                    <a:rPr lang="en-US" altLang="zh-CN" sz="2000" b="0" i="0" dirty="0">
                      <a:solidFill>
                        <a:srgbClr val="333333"/>
                      </a:solidFill>
                      <a:effectLst/>
                      <a:latin typeface="PingFang SC"/>
                    </a:rPr>
                    <a:t>/</a:t>
                  </a:r>
                  <a:r>
                    <a:rPr lang="zh-CN" altLang="en-US" sz="2000" b="0" i="0" dirty="0">
                      <a:solidFill>
                        <a:srgbClr val="333333"/>
                      </a:solidFill>
                      <a:effectLst/>
                      <a:latin typeface="PingFang SC"/>
                    </a:rPr>
                    <a:t>吨，实际报价</a:t>
                  </a:r>
                  <a:r>
                    <a:rPr lang="en-US" altLang="zh-CN" sz="2000" b="0" i="0" dirty="0">
                      <a:solidFill>
                        <a:srgbClr val="333333"/>
                      </a:solidFill>
                      <a:effectLst/>
                      <a:latin typeface="PingFang SC"/>
                    </a:rPr>
                    <a:t>3200</a:t>
                  </a:r>
                  <a:r>
                    <a:rPr lang="zh-CN" altLang="en-US" sz="2000" b="0" i="0" dirty="0">
                      <a:solidFill>
                        <a:srgbClr val="333333"/>
                      </a:solidFill>
                      <a:effectLst/>
                      <a:latin typeface="PingFang SC"/>
                    </a:rPr>
                    <a:t>元</a:t>
                  </a:r>
                  <a:r>
                    <a:rPr lang="en-US" altLang="zh-CN" sz="2000" b="0" i="0" dirty="0">
                      <a:solidFill>
                        <a:srgbClr val="333333"/>
                      </a:solidFill>
                      <a:effectLst/>
                      <a:latin typeface="PingFang SC"/>
                    </a:rPr>
                    <a:t>/</a:t>
                  </a:r>
                  <a:r>
                    <a:rPr lang="zh-CN" altLang="en-US" sz="2000" b="0" i="0" dirty="0">
                      <a:solidFill>
                        <a:srgbClr val="333333"/>
                      </a:solidFill>
                      <a:effectLst/>
                      <a:latin typeface="PingFang SC"/>
                    </a:rPr>
                    <a:t>吨），通过伪造供应商印章、篡改验收单等手段，两年内累计侵占差价</a:t>
                  </a:r>
                  <a:r>
                    <a:rPr lang="en-US" altLang="zh-CN" sz="2000" b="0" i="0" dirty="0">
                      <a:solidFill>
                        <a:srgbClr val="333333"/>
                      </a:solidFill>
                      <a:effectLst/>
                      <a:latin typeface="PingFang SC"/>
                    </a:rPr>
                    <a:t>60</a:t>
                  </a:r>
                  <a:r>
                    <a:rPr lang="zh-CN" altLang="en-US" sz="2000" b="0" i="0" dirty="0">
                      <a:solidFill>
                        <a:srgbClr val="333333"/>
                      </a:solidFill>
                      <a:effectLst/>
                      <a:latin typeface="PingFang SC"/>
                    </a:rPr>
                    <a:t>万元‌。</a:t>
                  </a:r>
                  <a:endParaRPr lang="en-US" altLang="zh-CN" sz="2000" b="0" i="0" dirty="0">
                    <a:solidFill>
                      <a:srgbClr val="333333"/>
                    </a:solidFill>
                    <a:effectLst/>
                    <a:latin typeface="PingFang SC"/>
                  </a:endParaRPr>
                </a:p>
                <a:p>
                  <a:pPr algn="l">
                    <a:lnSpc>
                      <a:spcPts val="2100"/>
                    </a:lnSpc>
                    <a:spcBef>
                      <a:spcPts val="450"/>
                    </a:spcBef>
                    <a:spcAft>
                      <a:spcPts val="450"/>
                    </a:spcAft>
                  </a:pPr>
                  <a:endParaRPr lang="zh-CN" altLang="en-US" sz="2000" b="0" i="0" dirty="0">
                    <a:solidFill>
                      <a:srgbClr val="333333"/>
                    </a:solidFill>
                    <a:effectLst/>
                    <a:latin typeface="PingFang SC"/>
                  </a:endParaRPr>
                </a:p>
                <a:p>
                  <a:pPr algn="l">
                    <a:lnSpc>
                      <a:spcPts val="2100"/>
                    </a:lnSpc>
                    <a:spcBef>
                      <a:spcPts val="450"/>
                    </a:spcBef>
                    <a:spcAft>
                      <a:spcPts val="450"/>
                    </a:spcAft>
                  </a:pPr>
                  <a:r>
                    <a:rPr lang="zh-CN" altLang="en-US" sz="2000" b="1" dirty="0">
                      <a:solidFill>
                        <a:srgbClr val="333333"/>
                      </a:solidFill>
                      <a:latin typeface="PingFang SC"/>
                    </a:rPr>
                    <a:t>处理结果</a:t>
                  </a:r>
                  <a:r>
                    <a:rPr lang="zh-CN" altLang="en-US" sz="2000" b="0" i="0" dirty="0">
                      <a:solidFill>
                        <a:srgbClr val="333333"/>
                      </a:solidFill>
                      <a:effectLst/>
                      <a:latin typeface="PingFang SC"/>
                    </a:rPr>
                    <a:t>‌：张某因职务侵占罪被判处有期徒刑</a:t>
                  </a:r>
                  <a:r>
                    <a:rPr lang="en-US" altLang="zh-CN" sz="2000" b="0" i="0" dirty="0">
                      <a:solidFill>
                        <a:srgbClr val="333333"/>
                      </a:solidFill>
                      <a:effectLst/>
                      <a:latin typeface="PingFang SC"/>
                    </a:rPr>
                    <a:t>3</a:t>
                  </a:r>
                  <a:r>
                    <a:rPr lang="zh-CN" altLang="en-US" sz="2000" b="0" i="0" dirty="0">
                      <a:solidFill>
                        <a:srgbClr val="333333"/>
                      </a:solidFill>
                      <a:effectLst/>
                      <a:latin typeface="PingFang SC"/>
                    </a:rPr>
                    <a:t>年，并追缴全部违法所得。</a:t>
                  </a:r>
                  <a:endParaRPr lang="en-US" altLang="zh-CN" sz="2000" b="0" i="0" dirty="0">
                    <a:solidFill>
                      <a:srgbClr val="333333"/>
                    </a:solidFill>
                    <a:effectLst/>
                    <a:latin typeface="PingFang SC"/>
                  </a:endParaRPr>
                </a:p>
              </p:txBody>
            </p:sp>
          </p:grpSp>
          <p:sp>
            <p:nvSpPr>
              <p:cNvPr id="32" name="矩形: 圆顶角 31"/>
              <p:cNvSpPr/>
              <p:nvPr/>
            </p:nvSpPr>
            <p:spPr>
              <a:xfrm>
                <a:off x="0" y="6531973"/>
                <a:ext cx="12192000" cy="413657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" name="椭圆 1"/>
            <p:cNvSpPr/>
            <p:nvPr/>
          </p:nvSpPr>
          <p:spPr>
            <a:xfrm rot="349743">
              <a:off x="198160" y="159127"/>
              <a:ext cx="471048" cy="471048"/>
            </a:xfrm>
            <a:prstGeom prst="ellipse">
              <a:avLst/>
            </a:prstGeom>
            <a:gradFill>
              <a:gsLst>
                <a:gs pos="0">
                  <a:schemeClr val="accent1">
                    <a:alpha val="90000"/>
                  </a:schemeClr>
                </a:gs>
                <a:gs pos="100000">
                  <a:schemeClr val="accent1">
                    <a:alpha val="77000"/>
                  </a:schemeClr>
                </a:gs>
              </a:gsLst>
              <a:lin ang="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lvl="0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" name="椭圆 2"/>
            <p:cNvSpPr/>
            <p:nvPr/>
          </p:nvSpPr>
          <p:spPr>
            <a:xfrm rot="21250257" flipH="1">
              <a:off x="375422" y="306884"/>
              <a:ext cx="747216" cy="747216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alpha val="77000"/>
                  </a:schemeClr>
                </a:gs>
                <a:gs pos="94000">
                  <a:schemeClr val="accent2">
                    <a:alpha val="0"/>
                  </a:schemeClr>
                </a:gs>
              </a:gsLst>
              <a:lin ang="108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pPr lvl="0"/>
              <a:endParaRPr lang="zh-CN" altLang="en-US"/>
            </a:p>
          </p:txBody>
        </p:sp>
        <p:sp>
          <p:nvSpPr>
            <p:cNvPr id="4" name="文本框 3"/>
            <p:cNvSpPr txBox="1"/>
            <p:nvPr/>
          </p:nvSpPr>
          <p:spPr bwMode="auto">
            <a:xfrm>
              <a:off x="624831" y="237197"/>
              <a:ext cx="10896600" cy="831362"/>
            </a:xfrm>
            <a:prstGeom prst="rect">
              <a:avLst/>
            </a:prstGeom>
            <a:noFill/>
            <a:ln w="9525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91440" tIns="45720" rIns="91440" bIns="45720" anchor="b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3600" b="1" dirty="0">
                  <a:latin typeface="Arial" panose="020B0604020202020204" pitchFamily="34" charset="0"/>
                  <a:ea typeface="微软雅黑" panose="020B0503020204020204" pitchFamily="34" charset="-122"/>
                </a:rPr>
                <a:t>这些行为都是犯罪</a:t>
              </a:r>
              <a:r>
                <a:rPr lang="en-US" altLang="zh-CN" sz="3600" b="1" dirty="0">
                  <a:latin typeface="Arial" panose="020B0604020202020204" pitchFamily="34" charset="0"/>
                  <a:ea typeface="微软雅黑" panose="020B0503020204020204" pitchFamily="34" charset="-122"/>
                </a:rPr>
                <a:t>!</a:t>
              </a:r>
              <a:endParaRPr lang="en-US" altLang="zh-CN" sz="2400" b="1" dirty="0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1743069" y="2171587"/>
            <a:ext cx="62239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i="0" dirty="0">
                <a:solidFill>
                  <a:srgbClr val="333333"/>
                </a:solidFill>
                <a:effectLst/>
                <a:latin typeface="PingFang SC"/>
              </a:rPr>
              <a:t>【</a:t>
            </a:r>
            <a:r>
              <a:rPr lang="zh-CN" altLang="en-US" b="1" i="0" dirty="0">
                <a:solidFill>
                  <a:srgbClr val="333333"/>
                </a:solidFill>
                <a:effectLst/>
                <a:latin typeface="PingFang SC"/>
              </a:rPr>
              <a:t>采购员虚增合同价差侵占案</a:t>
            </a:r>
            <a:r>
              <a:rPr lang="en-US" altLang="zh-CN" b="1" dirty="0">
                <a:solidFill>
                  <a:srgbClr val="333333"/>
                </a:solidFill>
                <a:latin typeface="PingFang SC"/>
              </a:rPr>
              <a:t>】</a:t>
            </a:r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5927546" y="1976181"/>
            <a:ext cx="6223958" cy="7601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b="1" i="0" dirty="0">
                <a:solidFill>
                  <a:srgbClr val="333333"/>
                </a:solidFill>
                <a:effectLst/>
                <a:latin typeface="PingFang SC"/>
              </a:rPr>
              <a:t>【</a:t>
            </a:r>
            <a:r>
              <a:rPr lang="zh-CN" altLang="en-US" b="1" dirty="0">
                <a:solidFill>
                  <a:srgbClr val="333333"/>
                </a:solidFill>
                <a:latin typeface="PingFang SC"/>
              </a:rPr>
              <a:t>九江大洪钢铁有限公司经理</a:t>
            </a:r>
            <a:endParaRPr lang="en-US" altLang="zh-CN" b="1" dirty="0">
              <a:solidFill>
                <a:srgbClr val="333333"/>
              </a:solidFill>
              <a:latin typeface="PingFang SC"/>
            </a:endParaRPr>
          </a:p>
          <a:p>
            <a:pPr algn="ctr">
              <a:lnSpc>
                <a:spcPct val="120000"/>
              </a:lnSpc>
            </a:pPr>
            <a:r>
              <a:rPr lang="zh-CN" altLang="en-US" b="1" dirty="0">
                <a:solidFill>
                  <a:srgbClr val="333333"/>
                </a:solidFill>
                <a:latin typeface="PingFang SC"/>
              </a:rPr>
              <a:t>虚增运输成本案</a:t>
            </a:r>
            <a:r>
              <a:rPr lang="en-US" altLang="zh-CN" b="1" dirty="0">
                <a:solidFill>
                  <a:srgbClr val="333333"/>
                </a:solidFill>
                <a:latin typeface="PingFang SC"/>
              </a:rPr>
              <a:t>】</a:t>
            </a:r>
            <a:r>
              <a:rPr kumimoji="1" lang="en-US" altLang="zh-CN" sz="20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‌</a:t>
            </a:r>
            <a:endParaRPr kumimoji="1" lang="en-US" altLang="zh-CN" sz="20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843" y="4720549"/>
            <a:ext cx="2350214" cy="235021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 bwMode="auto">
          <a:xfrm>
            <a:off x="624831" y="237197"/>
            <a:ext cx="10896600" cy="831362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1440" tIns="45720" rIns="91440" bIns="45720" anchor="b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3600" b="1" dirty="0">
                <a:latin typeface="Arial" panose="020B0604020202020204" pitchFamily="34" charset="0"/>
                <a:ea typeface="微软雅黑" panose="020B0503020204020204" pitchFamily="34" charset="-122"/>
              </a:rPr>
              <a:t>“谎言粉碎机”</a:t>
            </a:r>
            <a:endParaRPr lang="en-US" altLang="zh-CN" sz="3600" b="1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2242865" y="1877556"/>
          <a:ext cx="7539490" cy="32881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69745"/>
                <a:gridCol w="3769745"/>
              </a:tblGrid>
              <a:tr h="914961">
                <a:tc>
                  <a:txBody>
                    <a:bodyPr/>
                    <a:lstStyle/>
                    <a:p>
                      <a:pPr algn="ctr"/>
                      <a:endParaRPr lang="en-US" altLang="zh-CN" sz="2000" dirty="0"/>
                    </a:p>
                    <a:p>
                      <a:pPr algn="ctr"/>
                      <a:r>
                        <a:rPr lang="zh-CN" altLang="en-US" sz="2000" dirty="0"/>
                        <a:t>常见狡辩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2000" dirty="0"/>
                    </a:p>
                    <a:p>
                      <a:pPr algn="ctr"/>
                      <a:r>
                        <a:rPr lang="zh-CN" altLang="en-US" sz="2000" dirty="0"/>
                        <a:t>法律定性</a:t>
                      </a:r>
                      <a:endParaRPr lang="zh-CN" altLang="en-US" sz="2000" dirty="0"/>
                    </a:p>
                  </a:txBody>
                  <a:tcPr/>
                </a:tc>
              </a:tr>
              <a:tr h="1186592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effectLst/>
                        </a:rPr>
                        <a:t>“钱用于部门聚餐”</a:t>
                      </a:r>
                      <a:endParaRPr lang="zh-CN" altLang="en-US" sz="2000" dirty="0">
                        <a:effectLst/>
                      </a:endParaRPr>
                    </a:p>
                  </a:txBody>
                  <a:tcPr marL="152400" marR="152400" marT="100013" marB="10001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effectLst/>
                        </a:rPr>
                        <a:t>赃款用途≠无罪</a:t>
                      </a:r>
                      <a:endParaRPr lang="zh-CN" altLang="en-US" sz="2000" dirty="0">
                        <a:effectLst/>
                      </a:endParaRPr>
                    </a:p>
                  </a:txBody>
                  <a:tcPr marL="152400" marR="152400" marT="100013" marB="100013" anchor="ctr"/>
                </a:tc>
              </a:tr>
              <a:tr h="1186592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effectLst/>
                        </a:rPr>
                        <a:t>“领导让我收的”</a:t>
                      </a:r>
                      <a:endParaRPr lang="zh-CN" altLang="en-US" sz="2000" dirty="0">
                        <a:effectLst/>
                      </a:endParaRPr>
                    </a:p>
                  </a:txBody>
                  <a:tcPr marL="152400" marR="152400" marT="100013" marB="10001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effectLst/>
                        </a:rPr>
                        <a:t>领导批示文件≠免责</a:t>
                      </a:r>
                      <a:endParaRPr lang="zh-CN" altLang="en-US" sz="2000" dirty="0">
                        <a:effectLst/>
                      </a:endParaRPr>
                    </a:p>
                  </a:txBody>
                  <a:tcPr marL="152400" marR="152400" marT="100013" marB="100013" anchor="ctr"/>
                </a:tc>
              </a:tr>
            </a:tbl>
          </a:graphicData>
        </a:graphic>
      </p:graphicFrame>
      <p:sp>
        <p:nvSpPr>
          <p:cNvPr id="4" name="文本框 3"/>
          <p:cNvSpPr txBox="1"/>
          <p:nvPr/>
        </p:nvSpPr>
        <p:spPr bwMode="auto">
          <a:xfrm>
            <a:off x="-1634025" y="870641"/>
            <a:ext cx="10896600" cy="831362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1440" tIns="45720" rIns="91440" bIns="45720" anchor="b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2800" b="1" dirty="0">
                <a:latin typeface="Arial" panose="020B0604020202020204" pitchFamily="34" charset="0"/>
                <a:ea typeface="微软雅黑" panose="020B0503020204020204" pitchFamily="34" charset="-122"/>
              </a:rPr>
              <a:t>谎言</a:t>
            </a:r>
            <a:r>
              <a:rPr lang="en-US" altLang="zh-CN" sz="2800" b="1" dirty="0">
                <a:latin typeface="Arial" panose="020B0604020202020204" pitchFamily="34" charset="0"/>
                <a:ea typeface="微软雅黑" panose="020B0503020204020204" pitchFamily="34" charset="-122"/>
              </a:rPr>
              <a:t>VS</a:t>
            </a:r>
            <a:r>
              <a:rPr lang="zh-CN" altLang="en-US" sz="2800" b="1" dirty="0">
                <a:latin typeface="Arial" panose="020B0604020202020204" pitchFamily="34" charset="0"/>
                <a:ea typeface="微软雅黑" panose="020B0503020204020204" pitchFamily="34" charset="-122"/>
              </a:rPr>
              <a:t>真相：</a:t>
            </a:r>
            <a:endParaRPr lang="en-US" altLang="zh-CN" sz="2800" b="1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03630" y="5341620"/>
            <a:ext cx="10180320" cy="11988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30480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>
                <a:latin typeface="Calibri" panose="020F0502020204030204"/>
                <a:ea typeface="宋体" panose="02010600030101010101" pitchFamily="2" charset="-122"/>
              </a:rPr>
              <a:t>案例：采购科长李某挪用</a:t>
            </a:r>
            <a:r>
              <a:rPr lang="en-US" altLang="zh-CN" sz="2400" b="1">
                <a:latin typeface="Calibri" panose="020F0502020204030204"/>
                <a:ea typeface="Calibri" panose="020F0502020204030204"/>
              </a:rPr>
              <a:t>120</a:t>
            </a:r>
            <a:r>
              <a:rPr lang="zh-CN" altLang="en-US" sz="2400" b="1">
                <a:latin typeface="Calibri" panose="020F0502020204030204"/>
                <a:ea typeface="宋体" panose="02010600030101010101" pitchFamily="2" charset="-122"/>
              </a:rPr>
              <a:t>万‘打点关系’，实际拿去赌博，被判</a:t>
            </a:r>
            <a:r>
              <a:rPr lang="en-US" altLang="zh-CN" sz="2400" b="1">
                <a:latin typeface="Calibri" panose="020F0502020204030204"/>
                <a:ea typeface="Calibri" panose="020F0502020204030204"/>
              </a:rPr>
              <a:t>5</a:t>
            </a:r>
            <a:r>
              <a:rPr lang="zh-CN" altLang="en-US" sz="2400" b="1">
                <a:latin typeface="Calibri" panose="020F0502020204030204"/>
                <a:ea typeface="宋体" panose="02010600030101010101" pitchFamily="2" charset="-122"/>
              </a:rPr>
              <a:t>年！</a:t>
            </a:r>
            <a:endParaRPr lang="zh-CN" altLang="en-US" sz="2400" b="1">
              <a:latin typeface="Calibri" panose="020F0502020204030204"/>
              <a:ea typeface="宋体" panose="02010600030101010101" pitchFamily="2" charset="-122"/>
            </a:endParaRPr>
          </a:p>
          <a:p>
            <a:pPr marL="0" indent="30480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2400" b="1"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567815" y="5974715"/>
            <a:ext cx="1002855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30480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latin typeface="Calibri" panose="020F0502020204030204"/>
                <a:ea typeface="宋体" panose="02010600030101010101" pitchFamily="2" charset="-122"/>
                <a:sym typeface="+mn-ea"/>
              </a:rPr>
              <a:t>‌</a:t>
            </a:r>
            <a:r>
              <a:rPr lang="zh-CN" altLang="en-US" sz="2400" b="1">
                <a:latin typeface="Calibri" panose="020F0502020204030204"/>
                <a:ea typeface="宋体" panose="02010600030101010101" pitchFamily="2" charset="-122"/>
                <a:sym typeface="+mn-ea"/>
              </a:rPr>
              <a:t>法律铁规：赃款用途不影响定罪！截留就是犯罪！</a:t>
            </a:r>
            <a:r>
              <a:rPr lang="en-US" altLang="zh-CN" sz="2400" b="1">
                <a:latin typeface="Calibri" panose="020F0502020204030204"/>
                <a:ea typeface="宋体" panose="02010600030101010101" pitchFamily="2" charset="-122"/>
                <a:sym typeface="+mn-ea"/>
              </a:rPr>
              <a:t>‌”</a:t>
            </a:r>
            <a:endParaRPr lang="en-US" altLang="zh-CN" sz="2400" b="1">
              <a:latin typeface="Calibri" panose="020F0502020204030204"/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1" y="0"/>
            <a:ext cx="12192001" cy="6858000"/>
            <a:chOff x="0" y="0"/>
            <a:chExt cx="12192001" cy="6858000"/>
          </a:xfrm>
        </p:grpSpPr>
        <p:grpSp>
          <p:nvGrpSpPr>
            <p:cNvPr id="4" name="组合 3"/>
            <p:cNvGrpSpPr/>
            <p:nvPr/>
          </p:nvGrpSpPr>
          <p:grpSpPr>
            <a:xfrm>
              <a:off x="752944" y="1232513"/>
              <a:ext cx="10673412" cy="4698386"/>
              <a:chOff x="1496785" y="1130828"/>
              <a:chExt cx="9185728" cy="4043515"/>
            </a:xfrm>
          </p:grpSpPr>
          <p:sp>
            <p:nvSpPr>
              <p:cNvPr id="12" name="矩形: 圆角 11"/>
              <p:cNvSpPr/>
              <p:nvPr/>
            </p:nvSpPr>
            <p:spPr>
              <a:xfrm>
                <a:off x="1496785" y="1231902"/>
                <a:ext cx="9185728" cy="3942441"/>
              </a:xfrm>
              <a:prstGeom prst="roundRect">
                <a:avLst>
                  <a:gd name="adj" fmla="val 7936"/>
                </a:avLst>
              </a:prstGeom>
              <a:gradFill flip="none" rotWithShape="1">
                <a:gsLst>
                  <a:gs pos="100000">
                    <a:schemeClr val="bg1">
                      <a:alpha val="58000"/>
                    </a:schemeClr>
                  </a:gs>
                  <a:gs pos="0">
                    <a:schemeClr val="bg1"/>
                  </a:gs>
                </a:gsLst>
                <a:lin ang="0" scaled="0"/>
                <a:tileRect/>
              </a:gradFill>
              <a:ln w="12700">
                <a:gradFill flip="none" rotWithShape="1">
                  <a:gsLst>
                    <a:gs pos="0">
                      <a:schemeClr val="accent1">
                        <a:alpha val="0"/>
                      </a:schemeClr>
                    </a:gs>
                    <a:gs pos="100000">
                      <a:schemeClr val="accent1"/>
                    </a:gs>
                  </a:gsLst>
                  <a:lin ang="16200000" scaled="1"/>
                  <a:tileRect/>
                </a:gradFill>
              </a:ln>
              <a:effectLst>
                <a:outerShdw blurRad="533400" dist="50800" dir="5400000" algn="ctr" rotWithShape="0">
                  <a:schemeClr val="accent1">
                    <a:alpha val="15000"/>
                  </a:scheme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" name="任意多边形: 形状 12"/>
              <p:cNvSpPr/>
              <p:nvPr/>
            </p:nvSpPr>
            <p:spPr>
              <a:xfrm>
                <a:off x="2654730" y="1130828"/>
                <a:ext cx="6869840" cy="101073"/>
              </a:xfrm>
              <a:custGeom>
                <a:avLst/>
                <a:gdLst>
                  <a:gd name="connsiteX0" fmla="*/ 6897435 w 7130684"/>
                  <a:gd name="connsiteY0" fmla="*/ 0 h 241175"/>
                  <a:gd name="connsiteX1" fmla="*/ 6650309 w 7130684"/>
                  <a:gd name="connsiteY1" fmla="*/ 0 h 241175"/>
                  <a:gd name="connsiteX2" fmla="*/ 6489521 w 7130684"/>
                  <a:gd name="connsiteY2" fmla="*/ 0 h 241175"/>
                  <a:gd name="connsiteX3" fmla="*/ 5942732 w 7130684"/>
                  <a:gd name="connsiteY3" fmla="*/ 0 h 241175"/>
                  <a:gd name="connsiteX4" fmla="*/ 5695606 w 7130684"/>
                  <a:gd name="connsiteY4" fmla="*/ 0 h 241175"/>
                  <a:gd name="connsiteX5" fmla="*/ 5567957 w 7130684"/>
                  <a:gd name="connsiteY5" fmla="*/ 0 h 241175"/>
                  <a:gd name="connsiteX6" fmla="*/ 5534818 w 7130684"/>
                  <a:gd name="connsiteY6" fmla="*/ 0 h 241175"/>
                  <a:gd name="connsiteX7" fmla="*/ 4783233 w 7130684"/>
                  <a:gd name="connsiteY7" fmla="*/ 0 h 241175"/>
                  <a:gd name="connsiteX8" fmla="*/ 4613254 w 7130684"/>
                  <a:gd name="connsiteY8" fmla="*/ 0 h 241175"/>
                  <a:gd name="connsiteX9" fmla="*/ 4150098 w 7130684"/>
                  <a:gd name="connsiteY9" fmla="*/ 0 h 241175"/>
                  <a:gd name="connsiteX10" fmla="*/ 3902973 w 7130684"/>
                  <a:gd name="connsiteY10" fmla="*/ 0 h 241175"/>
                  <a:gd name="connsiteX11" fmla="*/ 3828530 w 7130684"/>
                  <a:gd name="connsiteY11" fmla="*/ 0 h 241175"/>
                  <a:gd name="connsiteX12" fmla="*/ 3742185 w 7130684"/>
                  <a:gd name="connsiteY12" fmla="*/ 0 h 241175"/>
                  <a:gd name="connsiteX13" fmla="*/ 2820621 w 7130684"/>
                  <a:gd name="connsiteY13" fmla="*/ 0 h 241175"/>
                  <a:gd name="connsiteX14" fmla="*/ 2733108 w 7130684"/>
                  <a:gd name="connsiteY14" fmla="*/ 0 h 241175"/>
                  <a:gd name="connsiteX15" fmla="*/ 2485983 w 7130684"/>
                  <a:gd name="connsiteY15" fmla="*/ 0 h 241175"/>
                  <a:gd name="connsiteX16" fmla="*/ 2347451 w 7130684"/>
                  <a:gd name="connsiteY16" fmla="*/ 0 h 241175"/>
                  <a:gd name="connsiteX17" fmla="*/ 2325195 w 7130684"/>
                  <a:gd name="connsiteY17" fmla="*/ 0 h 241175"/>
                  <a:gd name="connsiteX18" fmla="*/ 2035897 w 7130684"/>
                  <a:gd name="connsiteY18" fmla="*/ 0 h 241175"/>
                  <a:gd name="connsiteX19" fmla="*/ 1562727 w 7130684"/>
                  <a:gd name="connsiteY19" fmla="*/ 0 h 241175"/>
                  <a:gd name="connsiteX20" fmla="*/ 1403631 w 7130684"/>
                  <a:gd name="connsiteY20" fmla="*/ 0 h 241175"/>
                  <a:gd name="connsiteX21" fmla="*/ 641163 w 7130684"/>
                  <a:gd name="connsiteY21" fmla="*/ 0 h 241175"/>
                  <a:gd name="connsiteX22" fmla="*/ 618907 w 7130684"/>
                  <a:gd name="connsiteY22" fmla="*/ 0 h 241175"/>
                  <a:gd name="connsiteX23" fmla="*/ 480375 w 7130684"/>
                  <a:gd name="connsiteY23" fmla="*/ 0 h 241175"/>
                  <a:gd name="connsiteX24" fmla="*/ 233250 w 7130684"/>
                  <a:gd name="connsiteY24" fmla="*/ 0 h 241175"/>
                  <a:gd name="connsiteX25" fmla="*/ 7905 w 7130684"/>
                  <a:gd name="connsiteY25" fmla="*/ 191084 h 241175"/>
                  <a:gd name="connsiteX26" fmla="*/ 0 w 7130684"/>
                  <a:gd name="connsiteY26" fmla="*/ 241175 h 241175"/>
                  <a:gd name="connsiteX27" fmla="*/ 480375 w 7130684"/>
                  <a:gd name="connsiteY27" fmla="*/ 241175 h 241175"/>
                  <a:gd name="connsiteX28" fmla="*/ 618907 w 7130684"/>
                  <a:gd name="connsiteY28" fmla="*/ 241175 h 241175"/>
                  <a:gd name="connsiteX29" fmla="*/ 874412 w 7130684"/>
                  <a:gd name="connsiteY29" fmla="*/ 241175 h 241175"/>
                  <a:gd name="connsiteX30" fmla="*/ 1403631 w 7130684"/>
                  <a:gd name="connsiteY30" fmla="*/ 241175 h 241175"/>
                  <a:gd name="connsiteX31" fmla="*/ 1562727 w 7130684"/>
                  <a:gd name="connsiteY31" fmla="*/ 241175 h 241175"/>
                  <a:gd name="connsiteX32" fmla="*/ 2035897 w 7130684"/>
                  <a:gd name="connsiteY32" fmla="*/ 241175 h 241175"/>
                  <a:gd name="connsiteX33" fmla="*/ 2091945 w 7130684"/>
                  <a:gd name="connsiteY33" fmla="*/ 241175 h 241175"/>
                  <a:gd name="connsiteX34" fmla="*/ 2347451 w 7130684"/>
                  <a:gd name="connsiteY34" fmla="*/ 241175 h 241175"/>
                  <a:gd name="connsiteX35" fmla="*/ 2485983 w 7130684"/>
                  <a:gd name="connsiteY35" fmla="*/ 241175 h 241175"/>
                  <a:gd name="connsiteX36" fmla="*/ 2820621 w 7130684"/>
                  <a:gd name="connsiteY36" fmla="*/ 241175 h 241175"/>
                  <a:gd name="connsiteX37" fmla="*/ 2966358 w 7130684"/>
                  <a:gd name="connsiteY37" fmla="*/ 241175 h 241175"/>
                  <a:gd name="connsiteX38" fmla="*/ 3508935 w 7130684"/>
                  <a:gd name="connsiteY38" fmla="*/ 241175 h 241175"/>
                  <a:gd name="connsiteX39" fmla="*/ 3828530 w 7130684"/>
                  <a:gd name="connsiteY39" fmla="*/ 241175 h 241175"/>
                  <a:gd name="connsiteX40" fmla="*/ 3902973 w 7130684"/>
                  <a:gd name="connsiteY40" fmla="*/ 241175 h 241175"/>
                  <a:gd name="connsiteX41" fmla="*/ 4383348 w 7130684"/>
                  <a:gd name="connsiteY41" fmla="*/ 241175 h 241175"/>
                  <a:gd name="connsiteX42" fmla="*/ 4613254 w 7130684"/>
                  <a:gd name="connsiteY42" fmla="*/ 241175 h 241175"/>
                  <a:gd name="connsiteX43" fmla="*/ 4783233 w 7130684"/>
                  <a:gd name="connsiteY43" fmla="*/ 241175 h 241175"/>
                  <a:gd name="connsiteX44" fmla="*/ 5301568 w 7130684"/>
                  <a:gd name="connsiteY44" fmla="*/ 241175 h 241175"/>
                  <a:gd name="connsiteX45" fmla="*/ 5567957 w 7130684"/>
                  <a:gd name="connsiteY45" fmla="*/ 241175 h 241175"/>
                  <a:gd name="connsiteX46" fmla="*/ 5695606 w 7130684"/>
                  <a:gd name="connsiteY46" fmla="*/ 241175 h 241175"/>
                  <a:gd name="connsiteX47" fmla="*/ 6175981 w 7130684"/>
                  <a:gd name="connsiteY47" fmla="*/ 241175 h 241175"/>
                  <a:gd name="connsiteX48" fmla="*/ 6256272 w 7130684"/>
                  <a:gd name="connsiteY48" fmla="*/ 241175 h 241175"/>
                  <a:gd name="connsiteX49" fmla="*/ 6650309 w 7130684"/>
                  <a:gd name="connsiteY49" fmla="*/ 241175 h 241175"/>
                  <a:gd name="connsiteX50" fmla="*/ 7130684 w 7130684"/>
                  <a:gd name="connsiteY50" fmla="*/ 241175 h 241175"/>
                  <a:gd name="connsiteX51" fmla="*/ 7122779 w 7130684"/>
                  <a:gd name="connsiteY51" fmla="*/ 191084 h 241175"/>
                  <a:gd name="connsiteX52" fmla="*/ 6897435 w 7130684"/>
                  <a:gd name="connsiteY52" fmla="*/ 0 h 241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7130684" h="241175">
                    <a:moveTo>
                      <a:pt x="6897435" y="0"/>
                    </a:moveTo>
                    <a:lnTo>
                      <a:pt x="6650309" y="0"/>
                    </a:lnTo>
                    <a:lnTo>
                      <a:pt x="6489521" y="0"/>
                    </a:lnTo>
                    <a:lnTo>
                      <a:pt x="5942732" y="0"/>
                    </a:lnTo>
                    <a:lnTo>
                      <a:pt x="5695606" y="0"/>
                    </a:lnTo>
                    <a:lnTo>
                      <a:pt x="5567957" y="0"/>
                    </a:lnTo>
                    <a:lnTo>
                      <a:pt x="5534818" y="0"/>
                    </a:lnTo>
                    <a:lnTo>
                      <a:pt x="4783233" y="0"/>
                    </a:lnTo>
                    <a:lnTo>
                      <a:pt x="4613254" y="0"/>
                    </a:lnTo>
                    <a:lnTo>
                      <a:pt x="4150098" y="0"/>
                    </a:lnTo>
                    <a:lnTo>
                      <a:pt x="3902973" y="0"/>
                    </a:lnTo>
                    <a:lnTo>
                      <a:pt x="3828530" y="0"/>
                    </a:lnTo>
                    <a:lnTo>
                      <a:pt x="3742185" y="0"/>
                    </a:lnTo>
                    <a:lnTo>
                      <a:pt x="2820621" y="0"/>
                    </a:lnTo>
                    <a:lnTo>
                      <a:pt x="2733108" y="0"/>
                    </a:lnTo>
                    <a:lnTo>
                      <a:pt x="2485983" y="0"/>
                    </a:lnTo>
                    <a:lnTo>
                      <a:pt x="2347451" y="0"/>
                    </a:lnTo>
                    <a:lnTo>
                      <a:pt x="2325195" y="0"/>
                    </a:lnTo>
                    <a:lnTo>
                      <a:pt x="2035897" y="0"/>
                    </a:lnTo>
                    <a:lnTo>
                      <a:pt x="1562727" y="0"/>
                    </a:lnTo>
                    <a:lnTo>
                      <a:pt x="1403631" y="0"/>
                    </a:lnTo>
                    <a:lnTo>
                      <a:pt x="641163" y="0"/>
                    </a:lnTo>
                    <a:lnTo>
                      <a:pt x="618907" y="0"/>
                    </a:lnTo>
                    <a:lnTo>
                      <a:pt x="480375" y="0"/>
                    </a:lnTo>
                    <a:lnTo>
                      <a:pt x="233250" y="0"/>
                    </a:lnTo>
                    <a:cubicBezTo>
                      <a:pt x="131947" y="0"/>
                      <a:pt x="45031" y="78793"/>
                      <a:pt x="7905" y="191084"/>
                    </a:cubicBezTo>
                    <a:lnTo>
                      <a:pt x="0" y="241175"/>
                    </a:lnTo>
                    <a:lnTo>
                      <a:pt x="480375" y="241175"/>
                    </a:lnTo>
                    <a:lnTo>
                      <a:pt x="618907" y="241175"/>
                    </a:lnTo>
                    <a:lnTo>
                      <a:pt x="874412" y="241175"/>
                    </a:lnTo>
                    <a:lnTo>
                      <a:pt x="1403631" y="241175"/>
                    </a:lnTo>
                    <a:lnTo>
                      <a:pt x="1562727" y="241175"/>
                    </a:lnTo>
                    <a:lnTo>
                      <a:pt x="2035897" y="241175"/>
                    </a:lnTo>
                    <a:lnTo>
                      <a:pt x="2091945" y="241175"/>
                    </a:lnTo>
                    <a:lnTo>
                      <a:pt x="2347451" y="241175"/>
                    </a:lnTo>
                    <a:lnTo>
                      <a:pt x="2485983" y="241175"/>
                    </a:lnTo>
                    <a:lnTo>
                      <a:pt x="2820621" y="241175"/>
                    </a:lnTo>
                    <a:lnTo>
                      <a:pt x="2966358" y="241175"/>
                    </a:lnTo>
                    <a:lnTo>
                      <a:pt x="3508935" y="241175"/>
                    </a:lnTo>
                    <a:lnTo>
                      <a:pt x="3828530" y="241175"/>
                    </a:lnTo>
                    <a:lnTo>
                      <a:pt x="3902973" y="241175"/>
                    </a:lnTo>
                    <a:lnTo>
                      <a:pt x="4383348" y="241175"/>
                    </a:lnTo>
                    <a:lnTo>
                      <a:pt x="4613254" y="241175"/>
                    </a:lnTo>
                    <a:lnTo>
                      <a:pt x="4783233" y="241175"/>
                    </a:lnTo>
                    <a:lnTo>
                      <a:pt x="5301568" y="241175"/>
                    </a:lnTo>
                    <a:lnTo>
                      <a:pt x="5567957" y="241175"/>
                    </a:lnTo>
                    <a:lnTo>
                      <a:pt x="5695606" y="241175"/>
                    </a:lnTo>
                    <a:lnTo>
                      <a:pt x="6175981" y="241175"/>
                    </a:lnTo>
                    <a:lnTo>
                      <a:pt x="6256272" y="241175"/>
                    </a:lnTo>
                    <a:lnTo>
                      <a:pt x="6650309" y="241175"/>
                    </a:lnTo>
                    <a:lnTo>
                      <a:pt x="7130684" y="241175"/>
                    </a:lnTo>
                    <a:lnTo>
                      <a:pt x="7122779" y="191084"/>
                    </a:lnTo>
                    <a:cubicBezTo>
                      <a:pt x="7085653" y="78793"/>
                      <a:pt x="6998737" y="0"/>
                      <a:pt x="6897435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52000">
                    <a:schemeClr val="accent1"/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" name="任意多边形: 形状 13"/>
              <p:cNvSpPr/>
              <p:nvPr/>
            </p:nvSpPr>
            <p:spPr>
              <a:xfrm>
                <a:off x="2796849" y="1140281"/>
                <a:ext cx="6596532" cy="765089"/>
              </a:xfrm>
              <a:custGeom>
                <a:avLst/>
                <a:gdLst>
                  <a:gd name="connsiteX0" fmla="*/ 0 w 6596532"/>
                  <a:gd name="connsiteY0" fmla="*/ 0 h 1170940"/>
                  <a:gd name="connsiteX1" fmla="*/ 350902 w 6596532"/>
                  <a:gd name="connsiteY1" fmla="*/ 0 h 1170940"/>
                  <a:gd name="connsiteX2" fmla="*/ 350904 w 6596532"/>
                  <a:gd name="connsiteY2" fmla="*/ 0 h 1170940"/>
                  <a:gd name="connsiteX3" fmla="*/ 1742754 w 6596532"/>
                  <a:gd name="connsiteY3" fmla="*/ 0 h 1170940"/>
                  <a:gd name="connsiteX4" fmla="*/ 2074143 w 6596532"/>
                  <a:gd name="connsiteY4" fmla="*/ 0 h 1170940"/>
                  <a:gd name="connsiteX5" fmla="*/ 4522389 w 6596532"/>
                  <a:gd name="connsiteY5" fmla="*/ 0 h 1170940"/>
                  <a:gd name="connsiteX6" fmla="*/ 4739954 w 6596532"/>
                  <a:gd name="connsiteY6" fmla="*/ 0 h 1170940"/>
                  <a:gd name="connsiteX7" fmla="*/ 6245628 w 6596532"/>
                  <a:gd name="connsiteY7" fmla="*/ 0 h 1170940"/>
                  <a:gd name="connsiteX8" fmla="*/ 6245630 w 6596532"/>
                  <a:gd name="connsiteY8" fmla="*/ 0 h 1170940"/>
                  <a:gd name="connsiteX9" fmla="*/ 6596532 w 6596532"/>
                  <a:gd name="connsiteY9" fmla="*/ 0 h 1170940"/>
                  <a:gd name="connsiteX10" fmla="*/ 6596532 w 6596532"/>
                  <a:gd name="connsiteY10" fmla="*/ 39 h 1170940"/>
                  <a:gd name="connsiteX11" fmla="*/ 6549751 w 6596532"/>
                  <a:gd name="connsiteY11" fmla="*/ 4030 h 1170940"/>
                  <a:gd name="connsiteX12" fmla="*/ 6367346 w 6596532"/>
                  <a:gd name="connsiteY12" fmla="*/ 158373 h 1170940"/>
                  <a:gd name="connsiteX13" fmla="*/ 6365588 w 6596532"/>
                  <a:gd name="connsiteY13" fmla="*/ 173113 h 1170940"/>
                  <a:gd name="connsiteX14" fmla="*/ 6365588 w 6596532"/>
                  <a:gd name="connsiteY14" fmla="*/ 223578 h 1170940"/>
                  <a:gd name="connsiteX15" fmla="*/ 6366112 w 6596532"/>
                  <a:gd name="connsiteY15" fmla="*/ 227973 h 1170940"/>
                  <a:gd name="connsiteX16" fmla="*/ 6365588 w 6596532"/>
                  <a:gd name="connsiteY16" fmla="*/ 227973 h 1170940"/>
                  <a:gd name="connsiteX17" fmla="*/ 6365588 w 6596532"/>
                  <a:gd name="connsiteY17" fmla="*/ 574983 h 1170940"/>
                  <a:gd name="connsiteX18" fmla="*/ 6369244 w 6596532"/>
                  <a:gd name="connsiteY18" fmla="*/ 593092 h 1170940"/>
                  <a:gd name="connsiteX19" fmla="*/ 6369244 w 6596532"/>
                  <a:gd name="connsiteY19" fmla="*/ 1055368 h 1170940"/>
                  <a:gd name="connsiteX20" fmla="*/ 6253672 w 6596532"/>
                  <a:gd name="connsiteY20" fmla="*/ 1170940 h 1170940"/>
                  <a:gd name="connsiteX21" fmla="*/ 343096 w 6596532"/>
                  <a:gd name="connsiteY21" fmla="*/ 1170940 h 1170940"/>
                  <a:gd name="connsiteX22" fmla="*/ 227524 w 6596532"/>
                  <a:gd name="connsiteY22" fmla="*/ 1055368 h 1170940"/>
                  <a:gd name="connsiteX23" fmla="*/ 227524 w 6596532"/>
                  <a:gd name="connsiteY23" fmla="*/ 593092 h 1170940"/>
                  <a:gd name="connsiteX24" fmla="*/ 230944 w 6596532"/>
                  <a:gd name="connsiteY24" fmla="*/ 576152 h 1170940"/>
                  <a:gd name="connsiteX25" fmla="*/ 230944 w 6596532"/>
                  <a:gd name="connsiteY25" fmla="*/ 227973 h 1170940"/>
                  <a:gd name="connsiteX26" fmla="*/ 230421 w 6596532"/>
                  <a:gd name="connsiteY26" fmla="*/ 227973 h 1170940"/>
                  <a:gd name="connsiteX27" fmla="*/ 230944 w 6596532"/>
                  <a:gd name="connsiteY27" fmla="*/ 223578 h 1170940"/>
                  <a:gd name="connsiteX28" fmla="*/ 230944 w 6596532"/>
                  <a:gd name="connsiteY28" fmla="*/ 173113 h 1170940"/>
                  <a:gd name="connsiteX29" fmla="*/ 229187 w 6596532"/>
                  <a:gd name="connsiteY29" fmla="*/ 158373 h 1170940"/>
                  <a:gd name="connsiteX30" fmla="*/ 46781 w 6596532"/>
                  <a:gd name="connsiteY30" fmla="*/ 4030 h 1170940"/>
                  <a:gd name="connsiteX31" fmla="*/ 0 w 6596532"/>
                  <a:gd name="connsiteY31" fmla="*/ 39 h 1170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6596532" h="1170940">
                    <a:moveTo>
                      <a:pt x="0" y="0"/>
                    </a:moveTo>
                    <a:lnTo>
                      <a:pt x="350902" y="0"/>
                    </a:lnTo>
                    <a:lnTo>
                      <a:pt x="350904" y="0"/>
                    </a:lnTo>
                    <a:lnTo>
                      <a:pt x="1742754" y="0"/>
                    </a:lnTo>
                    <a:lnTo>
                      <a:pt x="2074143" y="0"/>
                    </a:lnTo>
                    <a:lnTo>
                      <a:pt x="4522389" y="0"/>
                    </a:lnTo>
                    <a:lnTo>
                      <a:pt x="4739954" y="0"/>
                    </a:lnTo>
                    <a:lnTo>
                      <a:pt x="6245628" y="0"/>
                    </a:lnTo>
                    <a:lnTo>
                      <a:pt x="6245630" y="0"/>
                    </a:lnTo>
                    <a:lnTo>
                      <a:pt x="6596532" y="0"/>
                    </a:lnTo>
                    <a:lnTo>
                      <a:pt x="6596532" y="39"/>
                    </a:lnTo>
                    <a:lnTo>
                      <a:pt x="6549751" y="4030"/>
                    </a:lnTo>
                    <a:cubicBezTo>
                      <a:pt x="6458193" y="19883"/>
                      <a:pt x="6386080" y="80902"/>
                      <a:pt x="6367346" y="158373"/>
                    </a:cubicBezTo>
                    <a:lnTo>
                      <a:pt x="6365588" y="173113"/>
                    </a:lnTo>
                    <a:lnTo>
                      <a:pt x="6365588" y="223578"/>
                    </a:lnTo>
                    <a:lnTo>
                      <a:pt x="6366112" y="227973"/>
                    </a:lnTo>
                    <a:lnTo>
                      <a:pt x="6365588" y="227973"/>
                    </a:lnTo>
                    <a:lnTo>
                      <a:pt x="6365588" y="574983"/>
                    </a:lnTo>
                    <a:lnTo>
                      <a:pt x="6369244" y="593092"/>
                    </a:lnTo>
                    <a:lnTo>
                      <a:pt x="6369244" y="1055368"/>
                    </a:lnTo>
                    <a:cubicBezTo>
                      <a:pt x="6369244" y="1119197"/>
                      <a:pt x="6317501" y="1170940"/>
                      <a:pt x="6253672" y="1170940"/>
                    </a:cubicBezTo>
                    <a:lnTo>
                      <a:pt x="343096" y="1170940"/>
                    </a:lnTo>
                    <a:cubicBezTo>
                      <a:pt x="279267" y="1170940"/>
                      <a:pt x="227524" y="1119197"/>
                      <a:pt x="227524" y="1055368"/>
                    </a:cubicBezTo>
                    <a:lnTo>
                      <a:pt x="227524" y="593092"/>
                    </a:lnTo>
                    <a:lnTo>
                      <a:pt x="230944" y="576152"/>
                    </a:lnTo>
                    <a:lnTo>
                      <a:pt x="230944" y="227973"/>
                    </a:lnTo>
                    <a:lnTo>
                      <a:pt x="230421" y="227973"/>
                    </a:lnTo>
                    <a:lnTo>
                      <a:pt x="230944" y="223578"/>
                    </a:lnTo>
                    <a:lnTo>
                      <a:pt x="230944" y="173113"/>
                    </a:lnTo>
                    <a:lnTo>
                      <a:pt x="229187" y="158373"/>
                    </a:lnTo>
                    <a:cubicBezTo>
                      <a:pt x="210452" y="80902"/>
                      <a:pt x="138339" y="19883"/>
                      <a:pt x="46781" y="4030"/>
                    </a:cubicBezTo>
                    <a:lnTo>
                      <a:pt x="0" y="39"/>
                    </a:lnTo>
                    <a:close/>
                  </a:path>
                </a:pathLst>
              </a:custGeom>
              <a:gradFill flip="none" rotWithShape="1">
                <a:gsLst>
                  <a:gs pos="52000">
                    <a:schemeClr val="accent1"/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9" name="文本框 18"/>
              <p:cNvSpPr txBox="1"/>
              <p:nvPr/>
            </p:nvSpPr>
            <p:spPr>
              <a:xfrm>
                <a:off x="5461937" y="1204912"/>
                <a:ext cx="1969741" cy="63582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3600" b="1" i="0" u="none" strike="noStrike" kern="1200" cap="none" spc="0" normalizeH="0" baseline="0" noProof="0" dirty="0">
                    <a:ln w="12700">
                      <a:solidFill>
                        <a:srgbClr val="FFFFFF"/>
                      </a:solidFill>
                    </a:ln>
                    <a:noFill/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rPr>
                  <a:t>PART 02</a:t>
                </a:r>
                <a:endParaRPr kumimoji="0" lang="zh-CN" altLang="en-US" sz="3600" b="1" i="0" u="none" strike="noStrike" kern="1200" cap="none" spc="0" normalizeH="0" baseline="0" noProof="0" dirty="0">
                  <a:ln w="12700">
                    <a:solidFill>
                      <a:srgbClr val="FFFFFF"/>
                    </a:solidFill>
                  </a:ln>
                  <a:noFill/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8" name="矩形: 圆角 17"/>
              <p:cNvSpPr/>
              <p:nvPr/>
            </p:nvSpPr>
            <p:spPr>
              <a:xfrm>
                <a:off x="1968710" y="2306986"/>
                <a:ext cx="8330871" cy="1803423"/>
              </a:xfrm>
              <a:prstGeom prst="roundRect">
                <a:avLst>
                  <a:gd name="adj" fmla="val 0"/>
                </a:avLst>
              </a:prstGeom>
              <a:noFill/>
              <a:ln w="12700"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rmAutofit fontScale="77500" lnSpcReduction="20000"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9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F2F2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rPr>
                  <a:t>风险防控</a:t>
                </a:r>
                <a:endParaRPr kumimoji="0" lang="en-US" altLang="zh-CN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9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F2F2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rPr>
                  <a:t>-</a:t>
                </a:r>
                <a:r>
                  <a:rPr kumimoji="0" lang="zh-CN" altLang="en-US" sz="9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F2F2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rPr>
                  <a:t>采购业务廉洁风险点</a:t>
                </a:r>
                <a:endParaRPr kumimoji="0" lang="zh-CN" alt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8864600" y="5020953"/>
              <a:ext cx="3327401" cy="1837047"/>
              <a:chOff x="9259092" y="5238751"/>
              <a:chExt cx="2932909" cy="1619249"/>
            </a:xfrm>
          </p:grpSpPr>
          <p:sp>
            <p:nvSpPr>
              <p:cNvPr id="10" name="任意多边形: 形状 9"/>
              <p:cNvSpPr/>
              <p:nvPr/>
            </p:nvSpPr>
            <p:spPr>
              <a:xfrm>
                <a:off x="10497708" y="5238751"/>
                <a:ext cx="1694293" cy="1403233"/>
              </a:xfrm>
              <a:custGeom>
                <a:avLst/>
                <a:gdLst>
                  <a:gd name="connsiteX0" fmla="*/ 1694293 w 1694293"/>
                  <a:gd name="connsiteY0" fmla="*/ 0 h 1403233"/>
                  <a:gd name="connsiteX1" fmla="*/ 1694293 w 1694293"/>
                  <a:gd name="connsiteY1" fmla="*/ 519776 h 1403233"/>
                  <a:gd name="connsiteX2" fmla="*/ 1667846 w 1694293"/>
                  <a:gd name="connsiteY2" fmla="*/ 552037 h 1403233"/>
                  <a:gd name="connsiteX3" fmla="*/ 318952 w 1694293"/>
                  <a:gd name="connsiteY3" fmla="*/ 1310742 h 1403233"/>
                  <a:gd name="connsiteX4" fmla="*/ 0 w 1694293"/>
                  <a:gd name="connsiteY4" fmla="*/ 1403233 h 1403233"/>
                  <a:gd name="connsiteX5" fmla="*/ 159755 w 1694293"/>
                  <a:gd name="connsiteY5" fmla="*/ 1334369 h 1403233"/>
                  <a:gd name="connsiteX6" fmla="*/ 1666588 w 1694293"/>
                  <a:gd name="connsiteY6" fmla="*/ 52543 h 1403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94293" h="1403233">
                    <a:moveTo>
                      <a:pt x="1694293" y="0"/>
                    </a:moveTo>
                    <a:lnTo>
                      <a:pt x="1694293" y="519776"/>
                    </a:lnTo>
                    <a:lnTo>
                      <a:pt x="1667846" y="552037"/>
                    </a:lnTo>
                    <a:cubicBezTo>
                      <a:pt x="1379395" y="856512"/>
                      <a:pt x="909617" y="1118408"/>
                      <a:pt x="318952" y="1310742"/>
                    </a:cubicBezTo>
                    <a:lnTo>
                      <a:pt x="0" y="1403233"/>
                    </a:lnTo>
                    <a:lnTo>
                      <a:pt x="159755" y="1334369"/>
                    </a:lnTo>
                    <a:cubicBezTo>
                      <a:pt x="822595" y="1017466"/>
                      <a:pt x="1349304" y="573232"/>
                      <a:pt x="1666588" y="52543"/>
                    </a:cubicBezTo>
                    <a:close/>
                  </a:path>
                </a:pathLst>
              </a:custGeom>
              <a:gradFill flip="none" rotWithShape="1">
                <a:gsLst>
                  <a:gs pos="39000">
                    <a:schemeClr val="accent2"/>
                  </a:gs>
                  <a:gs pos="76000">
                    <a:schemeClr val="accent2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" name="任意多边形: 形状 10"/>
              <p:cNvSpPr/>
              <p:nvPr/>
            </p:nvSpPr>
            <p:spPr>
              <a:xfrm>
                <a:off x="9259092" y="5758526"/>
                <a:ext cx="2932908" cy="1099474"/>
              </a:xfrm>
              <a:custGeom>
                <a:avLst/>
                <a:gdLst>
                  <a:gd name="connsiteX0" fmla="*/ 2932908 w 2932908"/>
                  <a:gd name="connsiteY0" fmla="*/ 0 h 1099474"/>
                  <a:gd name="connsiteX1" fmla="*/ 2932908 w 2932908"/>
                  <a:gd name="connsiteY1" fmla="*/ 1099474 h 1099474"/>
                  <a:gd name="connsiteX2" fmla="*/ 0 w 2932908"/>
                  <a:gd name="connsiteY2" fmla="*/ 1099474 h 1099474"/>
                  <a:gd name="connsiteX3" fmla="*/ 376864 w 2932908"/>
                  <a:gd name="connsiteY3" fmla="*/ 1056211 h 1099474"/>
                  <a:gd name="connsiteX4" fmla="*/ 2906461 w 2932908"/>
                  <a:gd name="connsiteY4" fmla="*/ 32261 h 1099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32908" h="1099474">
                    <a:moveTo>
                      <a:pt x="2932908" y="0"/>
                    </a:moveTo>
                    <a:lnTo>
                      <a:pt x="2932908" y="1099474"/>
                    </a:lnTo>
                    <a:lnTo>
                      <a:pt x="0" y="1099474"/>
                    </a:lnTo>
                    <a:lnTo>
                      <a:pt x="376864" y="1056211"/>
                    </a:lnTo>
                    <a:cubicBezTo>
                      <a:pt x="1519221" y="897579"/>
                      <a:pt x="2444940" y="519420"/>
                      <a:pt x="2906461" y="32261"/>
                    </a:cubicBezTo>
                    <a:close/>
                  </a:path>
                </a:pathLst>
              </a:custGeom>
              <a:gradFill flip="none" rotWithShape="1">
                <a:gsLst>
                  <a:gs pos="14000">
                    <a:schemeClr val="accent1"/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6" name="组合 5"/>
            <p:cNvGrpSpPr/>
            <p:nvPr/>
          </p:nvGrpSpPr>
          <p:grpSpPr>
            <a:xfrm flipH="1" flipV="1">
              <a:off x="0" y="0"/>
              <a:ext cx="3327401" cy="1837047"/>
              <a:chOff x="9259092" y="5238751"/>
              <a:chExt cx="2932909" cy="1619249"/>
            </a:xfrm>
          </p:grpSpPr>
          <p:sp>
            <p:nvSpPr>
              <p:cNvPr id="8" name="任意多边形: 形状 7"/>
              <p:cNvSpPr/>
              <p:nvPr/>
            </p:nvSpPr>
            <p:spPr>
              <a:xfrm>
                <a:off x="10497708" y="5238751"/>
                <a:ext cx="1694293" cy="1403233"/>
              </a:xfrm>
              <a:custGeom>
                <a:avLst/>
                <a:gdLst>
                  <a:gd name="connsiteX0" fmla="*/ 1694293 w 1694293"/>
                  <a:gd name="connsiteY0" fmla="*/ 0 h 1403233"/>
                  <a:gd name="connsiteX1" fmla="*/ 1694293 w 1694293"/>
                  <a:gd name="connsiteY1" fmla="*/ 519776 h 1403233"/>
                  <a:gd name="connsiteX2" fmla="*/ 1667846 w 1694293"/>
                  <a:gd name="connsiteY2" fmla="*/ 552037 h 1403233"/>
                  <a:gd name="connsiteX3" fmla="*/ 318952 w 1694293"/>
                  <a:gd name="connsiteY3" fmla="*/ 1310742 h 1403233"/>
                  <a:gd name="connsiteX4" fmla="*/ 0 w 1694293"/>
                  <a:gd name="connsiteY4" fmla="*/ 1403233 h 1403233"/>
                  <a:gd name="connsiteX5" fmla="*/ 159755 w 1694293"/>
                  <a:gd name="connsiteY5" fmla="*/ 1334369 h 1403233"/>
                  <a:gd name="connsiteX6" fmla="*/ 1666588 w 1694293"/>
                  <a:gd name="connsiteY6" fmla="*/ 52543 h 1403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94293" h="1403233">
                    <a:moveTo>
                      <a:pt x="1694293" y="0"/>
                    </a:moveTo>
                    <a:lnTo>
                      <a:pt x="1694293" y="519776"/>
                    </a:lnTo>
                    <a:lnTo>
                      <a:pt x="1667846" y="552037"/>
                    </a:lnTo>
                    <a:cubicBezTo>
                      <a:pt x="1379395" y="856512"/>
                      <a:pt x="909617" y="1118408"/>
                      <a:pt x="318952" y="1310742"/>
                    </a:cubicBezTo>
                    <a:lnTo>
                      <a:pt x="0" y="1403233"/>
                    </a:lnTo>
                    <a:lnTo>
                      <a:pt x="159755" y="1334369"/>
                    </a:lnTo>
                    <a:cubicBezTo>
                      <a:pt x="822595" y="1017466"/>
                      <a:pt x="1349304" y="573232"/>
                      <a:pt x="1666588" y="52543"/>
                    </a:cubicBezTo>
                    <a:close/>
                  </a:path>
                </a:pathLst>
              </a:custGeom>
              <a:gradFill flip="none" rotWithShape="1">
                <a:gsLst>
                  <a:gs pos="49000">
                    <a:schemeClr val="accent2"/>
                  </a:gs>
                  <a:gs pos="100000">
                    <a:schemeClr val="accent2">
                      <a:lumMod val="60000"/>
                      <a:lumOff val="40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" name="任意多边形: 形状 8"/>
              <p:cNvSpPr/>
              <p:nvPr/>
            </p:nvSpPr>
            <p:spPr>
              <a:xfrm>
                <a:off x="9259092" y="5758526"/>
                <a:ext cx="2932908" cy="1099474"/>
              </a:xfrm>
              <a:custGeom>
                <a:avLst/>
                <a:gdLst>
                  <a:gd name="connsiteX0" fmla="*/ 2932908 w 2932908"/>
                  <a:gd name="connsiteY0" fmla="*/ 0 h 1099474"/>
                  <a:gd name="connsiteX1" fmla="*/ 2932908 w 2932908"/>
                  <a:gd name="connsiteY1" fmla="*/ 1099474 h 1099474"/>
                  <a:gd name="connsiteX2" fmla="*/ 0 w 2932908"/>
                  <a:gd name="connsiteY2" fmla="*/ 1099474 h 1099474"/>
                  <a:gd name="connsiteX3" fmla="*/ 376864 w 2932908"/>
                  <a:gd name="connsiteY3" fmla="*/ 1056211 h 1099474"/>
                  <a:gd name="connsiteX4" fmla="*/ 2906461 w 2932908"/>
                  <a:gd name="connsiteY4" fmla="*/ 32261 h 1099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32908" h="1099474">
                    <a:moveTo>
                      <a:pt x="2932908" y="0"/>
                    </a:moveTo>
                    <a:lnTo>
                      <a:pt x="2932908" y="1099474"/>
                    </a:lnTo>
                    <a:lnTo>
                      <a:pt x="0" y="1099474"/>
                    </a:lnTo>
                    <a:lnTo>
                      <a:pt x="376864" y="1056211"/>
                    </a:lnTo>
                    <a:cubicBezTo>
                      <a:pt x="1519221" y="897579"/>
                      <a:pt x="2444940" y="519420"/>
                      <a:pt x="2906461" y="32261"/>
                    </a:cubicBezTo>
                    <a:close/>
                  </a:path>
                </a:pathLst>
              </a:custGeom>
              <a:gradFill flip="none" rotWithShape="1">
                <a:gsLst>
                  <a:gs pos="14000">
                    <a:schemeClr val="accent1"/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cxnSp>
          <p:nvCxnSpPr>
            <p:cNvPr id="7" name="直接连接符 6"/>
            <p:cNvCxnSpPr/>
            <p:nvPr/>
          </p:nvCxnSpPr>
          <p:spPr>
            <a:xfrm>
              <a:off x="1301300" y="4939726"/>
              <a:ext cx="9589402" cy="0"/>
            </a:xfrm>
            <a:prstGeom prst="line">
              <a:avLst/>
            </a:prstGeom>
            <a:ln>
              <a:solidFill>
                <a:schemeClr val="accent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组合 137"/>
          <p:cNvGrpSpPr/>
          <p:nvPr/>
        </p:nvGrpSpPr>
        <p:grpSpPr>
          <a:xfrm>
            <a:off x="167242" y="742469"/>
            <a:ext cx="11857516" cy="5726343"/>
            <a:chOff x="160892" y="721188"/>
            <a:chExt cx="11857516" cy="5726343"/>
          </a:xfrm>
        </p:grpSpPr>
        <p:sp>
          <p:nvSpPr>
            <p:cNvPr id="17" name="弧形 16"/>
            <p:cNvSpPr/>
            <p:nvPr/>
          </p:nvSpPr>
          <p:spPr>
            <a:xfrm flipV="1">
              <a:off x="160892" y="1560203"/>
              <a:ext cx="3649512" cy="4159531"/>
            </a:xfrm>
            <a:prstGeom prst="arc">
              <a:avLst>
                <a:gd name="adj1" fmla="val 6306653"/>
                <a:gd name="adj2" fmla="val 10116661"/>
              </a:avLst>
            </a:prstGeom>
            <a:ln w="38100">
              <a:gradFill>
                <a:gsLst>
                  <a:gs pos="0">
                    <a:schemeClr val="accent1">
                      <a:alpha val="0"/>
                      <a:lumMod val="80000"/>
                      <a:lumOff val="20000"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zh-CN" altLang="en-US"/>
            </a:p>
          </p:txBody>
        </p:sp>
        <p:sp>
          <p:nvSpPr>
            <p:cNvPr id="18" name="弧形 17"/>
            <p:cNvSpPr/>
            <p:nvPr/>
          </p:nvSpPr>
          <p:spPr>
            <a:xfrm flipH="1">
              <a:off x="7858806" y="1560204"/>
              <a:ext cx="4159530" cy="4159531"/>
            </a:xfrm>
            <a:prstGeom prst="arc">
              <a:avLst>
                <a:gd name="adj1" fmla="val 11348693"/>
                <a:gd name="adj2" fmla="val 15284940"/>
              </a:avLst>
            </a:prstGeom>
            <a:ln w="38100">
              <a:gradFill>
                <a:gsLst>
                  <a:gs pos="0">
                    <a:schemeClr val="accent2">
                      <a:alpha val="0"/>
                      <a:lumMod val="80000"/>
                      <a:lumOff val="20000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zh-CN" altLang="en-US" dirty="0"/>
            </a:p>
          </p:txBody>
        </p:sp>
        <p:sp>
          <p:nvSpPr>
            <p:cNvPr id="19" name="弧形 18"/>
            <p:cNvSpPr/>
            <p:nvPr/>
          </p:nvSpPr>
          <p:spPr>
            <a:xfrm rot="4721548" flipH="1">
              <a:off x="7858877" y="1561702"/>
              <a:ext cx="4159530" cy="4159532"/>
            </a:xfrm>
            <a:prstGeom prst="arc">
              <a:avLst>
                <a:gd name="adj1" fmla="val 11348693"/>
                <a:gd name="adj2" fmla="val 15284940"/>
              </a:avLst>
            </a:prstGeom>
            <a:ln w="38100">
              <a:gradFill>
                <a:gsLst>
                  <a:gs pos="0">
                    <a:schemeClr val="accent1">
                      <a:alpha val="0"/>
                      <a:lumMod val="80000"/>
                      <a:lumOff val="20000"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zh-CN" altLang="en-US"/>
            </a:p>
          </p:txBody>
        </p:sp>
        <p:sp>
          <p:nvSpPr>
            <p:cNvPr id="20" name="弧形 19"/>
            <p:cNvSpPr/>
            <p:nvPr/>
          </p:nvSpPr>
          <p:spPr>
            <a:xfrm rot="16394751" flipV="1">
              <a:off x="-506102" y="2192008"/>
              <a:ext cx="4159530" cy="2823258"/>
            </a:xfrm>
            <a:prstGeom prst="arc">
              <a:avLst>
                <a:gd name="adj1" fmla="val 6306653"/>
                <a:gd name="adj2" fmla="val 10764276"/>
              </a:avLst>
            </a:prstGeom>
            <a:ln w="38100">
              <a:gradFill>
                <a:gsLst>
                  <a:gs pos="0">
                    <a:schemeClr val="accent2">
                      <a:alpha val="0"/>
                      <a:lumMod val="80000"/>
                      <a:lumOff val="20000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zh-CN" altLang="en-US"/>
            </a:p>
          </p:txBody>
        </p:sp>
        <p:sp>
          <p:nvSpPr>
            <p:cNvPr id="14" name="矩形: 圆角 13"/>
            <p:cNvSpPr/>
            <p:nvPr/>
          </p:nvSpPr>
          <p:spPr>
            <a:xfrm>
              <a:off x="1095999" y="3537842"/>
              <a:ext cx="9983072" cy="309515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zh-CN" altLang="en-US"/>
            </a:p>
          </p:txBody>
        </p:sp>
        <p:grpSp>
          <p:nvGrpSpPr>
            <p:cNvPr id="90" name="组合 89"/>
            <p:cNvGrpSpPr/>
            <p:nvPr/>
          </p:nvGrpSpPr>
          <p:grpSpPr>
            <a:xfrm>
              <a:off x="1520781" y="721188"/>
              <a:ext cx="9150413" cy="3197936"/>
              <a:chOff x="1527131" y="721188"/>
              <a:chExt cx="9150413" cy="3197936"/>
            </a:xfrm>
          </p:grpSpPr>
          <p:grpSp>
            <p:nvGrpSpPr>
              <p:cNvPr id="83" name="组合 82"/>
              <p:cNvGrpSpPr/>
              <p:nvPr/>
            </p:nvGrpSpPr>
            <p:grpSpPr>
              <a:xfrm>
                <a:off x="1527131" y="733256"/>
                <a:ext cx="2820507" cy="3185868"/>
                <a:chOff x="1527131" y="733256"/>
                <a:chExt cx="2820507" cy="3185868"/>
              </a:xfrm>
            </p:grpSpPr>
            <p:sp>
              <p:nvSpPr>
                <p:cNvPr id="43" name="矩形 42"/>
                <p:cNvSpPr/>
                <p:nvPr/>
              </p:nvSpPr>
              <p:spPr>
                <a:xfrm>
                  <a:off x="1527131" y="1021147"/>
                  <a:ext cx="2820507" cy="4709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rtlCol="0" anchor="b" anchorCtr="0">
                  <a:noAutofit/>
                </a:bodyPr>
                <a:lstStyle/>
                <a:p>
                  <a:pPr algn="ctr">
                    <a:lnSpc>
                      <a:spcPct val="120000"/>
                    </a:lnSpc>
                  </a:pPr>
                  <a:r>
                    <a:rPr lang="en-US" altLang="zh-CN" b="1" i="0" dirty="0">
                      <a:solidFill>
                        <a:schemeClr val="tx1"/>
                      </a:solidFill>
                      <a:effectLst/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1.</a:t>
                  </a:r>
                  <a:r>
                    <a:rPr lang="zh-CN" altLang="en-US" b="1" i="0" dirty="0">
                      <a:solidFill>
                        <a:schemeClr val="tx1"/>
                      </a:solidFill>
                      <a:effectLst/>
                      <a:highlight>
                        <a:srgbClr val="FFFF00"/>
                      </a:highlight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供应商准入与选择</a:t>
                  </a:r>
                  <a:endParaRPr lang="en-US" altLang="zh-CN" b="1" i="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  <a:p>
                  <a:pPr algn="ctr">
                    <a:lnSpc>
                      <a:spcPct val="120000"/>
                    </a:lnSpc>
                  </a:pPr>
                  <a:r>
                    <a:rPr lang="zh-CN" altLang="en-US" b="1" i="0" dirty="0">
                      <a:solidFill>
                        <a:schemeClr val="tx1"/>
                      </a:solidFill>
                      <a:effectLst/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‌‌风险点</a:t>
                  </a:r>
                  <a:endParaRPr kumimoji="1" lang="en-US" altLang="zh-CN" b="1" dirty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4" name="矩形 43"/>
                <p:cNvSpPr/>
                <p:nvPr/>
              </p:nvSpPr>
              <p:spPr>
                <a:xfrm>
                  <a:off x="1633058" y="1532733"/>
                  <a:ext cx="2669573" cy="2386391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rtlCol="0" anchor="t" anchorCtr="0">
                  <a:noAutofit/>
                </a:bodyPr>
                <a:lstStyle/>
                <a:p>
                  <a:pPr algn="ctr">
                    <a:lnSpc>
                      <a:spcPct val="120000"/>
                    </a:lnSpc>
                  </a:pPr>
                  <a:r>
                    <a:rPr lang="en-US" altLang="zh-CN" sz="1600" dirty="0"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a.</a:t>
                  </a:r>
                  <a:r>
                    <a:rPr lang="zh-CN" altLang="en-US" sz="1600" dirty="0">
                      <a:solidFill>
                        <a:schemeClr val="tx1"/>
                      </a:solidFill>
                      <a:highlight>
                        <a:srgbClr val="00FFFF"/>
                      </a:highlight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资质审核不严</a:t>
                  </a:r>
                  <a:r>
                    <a:rPr lang="zh-CN" altLang="en-US" sz="1600" dirty="0"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，引入不合格供应商；</a:t>
                  </a:r>
                  <a:endParaRPr lang="zh-CN" altLang="en-US" sz="1600" dirty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  <a:p>
                  <a:pPr algn="ctr">
                    <a:lnSpc>
                      <a:spcPct val="120000"/>
                    </a:lnSpc>
                  </a:pPr>
                  <a:r>
                    <a:rPr lang="en-US" altLang="zh-CN" sz="1600" dirty="0"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b.</a:t>
                  </a:r>
                  <a:r>
                    <a:rPr lang="zh-CN" altLang="en-US" sz="1600" dirty="0"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采购人员与供应商</a:t>
                  </a:r>
                  <a:r>
                    <a:rPr lang="zh-CN" altLang="en-US" sz="1600" dirty="0">
                      <a:solidFill>
                        <a:schemeClr val="tx1"/>
                      </a:solidFill>
                      <a:highlight>
                        <a:srgbClr val="00FFFF"/>
                      </a:highlight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私下利益输送</a:t>
                  </a:r>
                  <a:r>
                    <a:rPr lang="zh-CN" altLang="en-US" sz="1600" dirty="0"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（如回扣、礼品）；</a:t>
                  </a:r>
                  <a:endParaRPr lang="zh-CN" altLang="en-US" sz="1600" dirty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  <a:p>
                  <a:pPr algn="ctr">
                    <a:lnSpc>
                      <a:spcPct val="120000"/>
                    </a:lnSpc>
                  </a:pPr>
                  <a:r>
                    <a:rPr lang="en-US" altLang="zh-CN" sz="1600" dirty="0"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c.</a:t>
                  </a:r>
                  <a:r>
                    <a:rPr lang="zh-CN" altLang="en-US" sz="1600" dirty="0"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通过拆分订单</a:t>
                  </a:r>
                  <a:r>
                    <a:rPr lang="zh-CN" altLang="en-US" sz="1600" dirty="0">
                      <a:solidFill>
                        <a:schemeClr val="tx1"/>
                      </a:solidFill>
                      <a:highlight>
                        <a:srgbClr val="00FFFF"/>
                      </a:highlight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规避招标</a:t>
                  </a:r>
                  <a:r>
                    <a:rPr lang="zh-CN" altLang="en-US" sz="1600" dirty="0"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，指定关系供应商。</a:t>
                  </a:r>
                  <a:endParaRPr lang="zh-CN" altLang="en-US" sz="1600" dirty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76" name="矩形: 圆角 75"/>
                <p:cNvSpPr/>
                <p:nvPr/>
              </p:nvSpPr>
              <p:spPr>
                <a:xfrm>
                  <a:off x="1585366" y="733256"/>
                  <a:ext cx="2714609" cy="1486033"/>
                </a:xfrm>
                <a:prstGeom prst="roundRect">
                  <a:avLst>
                    <a:gd name="adj" fmla="val 6025"/>
                  </a:avLst>
                </a:prstGeom>
                <a:ln>
                  <a:gradFill flip="none" rotWithShape="1">
                    <a:gsLst>
                      <a:gs pos="0">
                        <a:schemeClr val="accent2">
                          <a:alpha val="50000"/>
                        </a:schemeClr>
                      </a:gs>
                      <a:gs pos="100000">
                        <a:schemeClr val="accent2">
                          <a:alpha val="10000"/>
                        </a:schemeClr>
                      </a:gs>
                    </a:gsLst>
                    <a:lin ang="5400000" scaled="1"/>
                    <a:tileRect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84" name="组合 83"/>
              <p:cNvGrpSpPr/>
              <p:nvPr/>
            </p:nvGrpSpPr>
            <p:grpSpPr>
              <a:xfrm>
                <a:off x="4654293" y="721188"/>
                <a:ext cx="2785898" cy="2720752"/>
                <a:chOff x="4654293" y="721188"/>
                <a:chExt cx="2785898" cy="2720752"/>
              </a:xfrm>
            </p:grpSpPr>
            <p:sp>
              <p:nvSpPr>
                <p:cNvPr id="40" name="矩形 39"/>
                <p:cNvSpPr/>
                <p:nvPr/>
              </p:nvSpPr>
              <p:spPr>
                <a:xfrm>
                  <a:off x="4654293" y="756820"/>
                  <a:ext cx="2685126" cy="4709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rtlCol="0" anchor="b" anchorCtr="0">
                  <a:normAutofit/>
                </a:bodyPr>
                <a:lstStyle/>
                <a:p>
                  <a:pPr algn="ctr">
                    <a:lnSpc>
                      <a:spcPct val="120000"/>
                    </a:lnSpc>
                  </a:pPr>
                  <a:r>
                    <a:rPr lang="en-US" altLang="zh-CN" sz="2000" b="1" i="0" dirty="0">
                      <a:solidFill>
                        <a:schemeClr val="tx1"/>
                      </a:solidFill>
                      <a:effectLst/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2.</a:t>
                  </a:r>
                  <a:r>
                    <a:rPr lang="zh-CN" altLang="en-US" sz="2000" b="1" i="0" dirty="0">
                      <a:solidFill>
                        <a:schemeClr val="tx1"/>
                      </a:solidFill>
                      <a:effectLst/>
                      <a:highlight>
                        <a:srgbClr val="FFFF00"/>
                      </a:highlight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招标与比价</a:t>
                  </a:r>
                  <a:r>
                    <a:rPr lang="zh-CN" altLang="en-US" sz="2000" b="1" i="0" dirty="0">
                      <a:solidFill>
                        <a:schemeClr val="tx1"/>
                      </a:solidFill>
                      <a:effectLst/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‌‌风险点</a:t>
                  </a:r>
                  <a:endParaRPr kumimoji="1" lang="en-US" altLang="zh-CN" sz="2000" b="1" dirty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1" name="矩形 40"/>
                <p:cNvSpPr/>
                <p:nvPr/>
              </p:nvSpPr>
              <p:spPr>
                <a:xfrm>
                  <a:off x="4747580" y="1511961"/>
                  <a:ext cx="2692611" cy="1929979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rtlCol="0" anchor="t" anchorCtr="0">
                  <a:noAutofit/>
                </a:bodyPr>
                <a:lstStyle/>
                <a:p>
                  <a:pPr algn="ctr">
                    <a:lnSpc>
                      <a:spcPct val="120000"/>
                    </a:lnSpc>
                  </a:pPr>
                  <a:r>
                    <a:rPr lang="en-US" altLang="zh-CN" sz="1600" dirty="0"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a.</a:t>
                  </a:r>
                  <a:r>
                    <a:rPr lang="zh-CN" altLang="en-US" sz="1600" dirty="0"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设置倾向性技术参数或评分标准，</a:t>
                  </a:r>
                  <a:r>
                    <a:rPr lang="zh-CN" altLang="en-US" sz="1600" dirty="0">
                      <a:solidFill>
                        <a:schemeClr val="tx1"/>
                      </a:solidFill>
                      <a:highlight>
                        <a:srgbClr val="00FFFF"/>
                      </a:highlight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操纵中标</a:t>
                  </a:r>
                  <a:r>
                    <a:rPr lang="zh-CN" altLang="en-US" sz="1600" dirty="0"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结果；</a:t>
                  </a:r>
                  <a:endParaRPr lang="zh-CN" altLang="en-US" sz="1600" dirty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  <a:p>
                  <a:pPr algn="ctr">
                    <a:lnSpc>
                      <a:spcPct val="120000"/>
                    </a:lnSpc>
                  </a:pPr>
                  <a:r>
                    <a:rPr lang="en-US" altLang="zh-CN" sz="1600" dirty="0"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b.</a:t>
                  </a:r>
                  <a:r>
                    <a:rPr lang="zh-CN" altLang="en-US" sz="1600" dirty="0"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泄露标底或供应商信息，</a:t>
                  </a:r>
                  <a:r>
                    <a:rPr lang="zh-CN" altLang="en-US" sz="1600" dirty="0">
                      <a:solidFill>
                        <a:schemeClr val="tx1"/>
                      </a:solidFill>
                      <a:highlight>
                        <a:srgbClr val="00FFFF"/>
                      </a:highlight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串通围标、陪标</a:t>
                  </a:r>
                  <a:r>
                    <a:rPr lang="zh-CN" altLang="en-US" sz="1600" dirty="0"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；以紧急采购为由规避正常流程。</a:t>
                  </a:r>
                  <a:endParaRPr lang="zh-CN" altLang="en-US" sz="1600" dirty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78" name="矩形: 圆角 77"/>
                <p:cNvSpPr/>
                <p:nvPr/>
              </p:nvSpPr>
              <p:spPr>
                <a:xfrm>
                  <a:off x="4704679" y="721188"/>
                  <a:ext cx="2685126" cy="1486033"/>
                </a:xfrm>
                <a:prstGeom prst="roundRect">
                  <a:avLst>
                    <a:gd name="adj" fmla="val 8162"/>
                  </a:avLst>
                </a:prstGeom>
                <a:ln>
                  <a:gradFill flip="none" rotWithShape="1">
                    <a:gsLst>
                      <a:gs pos="0">
                        <a:schemeClr val="accent2">
                          <a:alpha val="50000"/>
                        </a:schemeClr>
                      </a:gs>
                      <a:gs pos="100000">
                        <a:schemeClr val="accent2">
                          <a:alpha val="10000"/>
                        </a:schemeClr>
                      </a:gs>
                    </a:gsLst>
                    <a:lin ang="5400000" scaled="1"/>
                    <a:tileRect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85" name="组合 84"/>
              <p:cNvGrpSpPr/>
              <p:nvPr/>
            </p:nvGrpSpPr>
            <p:grpSpPr>
              <a:xfrm>
                <a:off x="7849468" y="721191"/>
                <a:ext cx="2828076" cy="3043619"/>
                <a:chOff x="7849468" y="721191"/>
                <a:chExt cx="2828076" cy="3043619"/>
              </a:xfrm>
            </p:grpSpPr>
            <p:sp>
              <p:nvSpPr>
                <p:cNvPr id="37" name="矩形 36"/>
                <p:cNvSpPr/>
                <p:nvPr/>
              </p:nvSpPr>
              <p:spPr>
                <a:xfrm>
                  <a:off x="7849468" y="1172444"/>
                  <a:ext cx="2685126" cy="4709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rtlCol="0" anchor="b" anchorCtr="0">
                  <a:noAutofit/>
                </a:bodyPr>
                <a:lstStyle/>
                <a:p>
                  <a:pPr algn="ctr">
                    <a:lnSpc>
                      <a:spcPct val="120000"/>
                    </a:lnSpc>
                  </a:pPr>
                  <a:r>
                    <a:rPr lang="en-US" altLang="zh-CN" sz="2000" b="1" i="0" dirty="0">
                      <a:solidFill>
                        <a:schemeClr val="tx1"/>
                      </a:solidFill>
                      <a:effectLst/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3.</a:t>
                  </a:r>
                  <a:r>
                    <a:rPr lang="zh-CN" altLang="en-US" sz="2000" b="1" i="0" dirty="0">
                      <a:solidFill>
                        <a:schemeClr val="tx1"/>
                      </a:solidFill>
                      <a:effectLst/>
                      <a:highlight>
                        <a:srgbClr val="FFFF00"/>
                      </a:highlight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合同签订与履约</a:t>
                  </a:r>
                  <a:r>
                    <a:rPr lang="zh-CN" altLang="en-US" sz="2000" b="1" i="0" dirty="0">
                      <a:solidFill>
                        <a:schemeClr val="tx1"/>
                      </a:solidFill>
                      <a:effectLst/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‌‌</a:t>
                  </a:r>
                  <a:endParaRPr lang="en-US" altLang="zh-CN" sz="2000" b="1" i="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  <a:p>
                  <a:pPr algn="ctr">
                    <a:lnSpc>
                      <a:spcPct val="120000"/>
                    </a:lnSpc>
                  </a:pPr>
                  <a:r>
                    <a:rPr lang="zh-CN" altLang="en-US" sz="2000" b="1" i="0" dirty="0">
                      <a:solidFill>
                        <a:schemeClr val="tx1"/>
                      </a:solidFill>
                      <a:effectLst/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风险点</a:t>
                  </a:r>
                  <a:endParaRPr kumimoji="1" lang="en-US" altLang="zh-CN" sz="2000" b="1" dirty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8" name="矩形 37"/>
                <p:cNvSpPr/>
                <p:nvPr/>
              </p:nvSpPr>
              <p:spPr>
                <a:xfrm>
                  <a:off x="7896997" y="1689607"/>
                  <a:ext cx="2685126" cy="2075203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rtlCol="0" anchor="t" anchorCtr="0">
                  <a:normAutofit/>
                </a:bodyPr>
                <a:lstStyle/>
                <a:p>
                  <a:pPr algn="ctr">
                    <a:lnSpc>
                      <a:spcPct val="120000"/>
                    </a:lnSpc>
                  </a:pPr>
                  <a:r>
                    <a:rPr lang="en-US" altLang="zh-CN" sz="1600" dirty="0"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a.</a:t>
                  </a:r>
                  <a:r>
                    <a:rPr lang="zh-CN" altLang="en-US" sz="1600" dirty="0"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合同条款模糊，导致履约争议；签订</a:t>
                  </a:r>
                  <a:r>
                    <a:rPr lang="zh-CN" altLang="en-US" sz="1600" dirty="0">
                      <a:solidFill>
                        <a:schemeClr val="tx1"/>
                      </a:solidFill>
                      <a:highlight>
                        <a:srgbClr val="00FFFF"/>
                      </a:highlight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“阴阳合同</a:t>
                  </a:r>
                  <a:r>
                    <a:rPr lang="zh-CN" altLang="en-US" sz="1600" dirty="0"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”或擅自变更合同内容；</a:t>
                  </a:r>
                  <a:endParaRPr lang="zh-CN" altLang="en-US" sz="1600" dirty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  <a:p>
                  <a:pPr algn="ctr">
                    <a:lnSpc>
                      <a:spcPct val="120000"/>
                    </a:lnSpc>
                  </a:pPr>
                  <a:r>
                    <a:rPr lang="en-US" altLang="zh-CN" sz="1600" dirty="0"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b.</a:t>
                  </a:r>
                  <a:r>
                    <a:rPr lang="zh-CN" altLang="en-US" sz="1600" dirty="0"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未按约定验收或延迟付款，</a:t>
                  </a:r>
                  <a:r>
                    <a:rPr lang="zh-CN" altLang="en-US" sz="1600" dirty="0">
                      <a:solidFill>
                        <a:schemeClr val="tx1"/>
                      </a:solidFill>
                      <a:highlight>
                        <a:srgbClr val="00FFFF"/>
                      </a:highlight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滋生寻租空间</a:t>
                  </a:r>
                  <a:r>
                    <a:rPr lang="zh-CN" altLang="en-US" sz="1600" dirty="0"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。</a:t>
                  </a:r>
                  <a:endParaRPr lang="zh-CN" altLang="en-US" sz="1600" dirty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79" name="矩形: 圆角 78"/>
                <p:cNvSpPr/>
                <p:nvPr/>
              </p:nvSpPr>
              <p:spPr>
                <a:xfrm>
                  <a:off x="7962935" y="721191"/>
                  <a:ext cx="2714609" cy="1486033"/>
                </a:xfrm>
                <a:prstGeom prst="roundRect">
                  <a:avLst>
                    <a:gd name="adj" fmla="val 8162"/>
                  </a:avLst>
                </a:prstGeom>
                <a:ln>
                  <a:gradFill flip="none" rotWithShape="1">
                    <a:gsLst>
                      <a:gs pos="0">
                        <a:schemeClr val="accent2">
                          <a:alpha val="50000"/>
                        </a:schemeClr>
                      </a:gs>
                      <a:gs pos="100000">
                        <a:schemeClr val="accent2">
                          <a:alpha val="10000"/>
                        </a:schemeClr>
                      </a:gs>
                    </a:gsLst>
                    <a:lin ang="5400000" scaled="1"/>
                    <a:tileRect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89" name="组合 88"/>
            <p:cNvGrpSpPr/>
            <p:nvPr/>
          </p:nvGrpSpPr>
          <p:grpSpPr>
            <a:xfrm>
              <a:off x="1574792" y="4074260"/>
              <a:ext cx="8944977" cy="2373271"/>
              <a:chOff x="1580648" y="4074260"/>
              <a:chExt cx="8944977" cy="2373271"/>
            </a:xfrm>
          </p:grpSpPr>
          <p:grpSp>
            <p:nvGrpSpPr>
              <p:cNvPr id="86" name="组合 85"/>
              <p:cNvGrpSpPr/>
              <p:nvPr/>
            </p:nvGrpSpPr>
            <p:grpSpPr>
              <a:xfrm>
                <a:off x="1580648" y="4074260"/>
                <a:ext cx="2727677" cy="2373271"/>
                <a:chOff x="1580648" y="4074260"/>
                <a:chExt cx="2727677" cy="2373271"/>
              </a:xfrm>
            </p:grpSpPr>
            <p:sp>
              <p:nvSpPr>
                <p:cNvPr id="28" name="矩形 27"/>
                <p:cNvSpPr/>
                <p:nvPr/>
              </p:nvSpPr>
              <p:spPr>
                <a:xfrm>
                  <a:off x="1623199" y="4192473"/>
                  <a:ext cx="2685126" cy="4709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rtlCol="0" anchor="b" anchorCtr="0">
                  <a:normAutofit/>
                </a:bodyPr>
                <a:lstStyle/>
                <a:p>
                  <a:pPr algn="ctr">
                    <a:lnSpc>
                      <a:spcPct val="120000"/>
                    </a:lnSpc>
                  </a:pPr>
                  <a:r>
                    <a:rPr lang="en-US" altLang="zh-CN" sz="2000" b="1" i="0" dirty="0">
                      <a:solidFill>
                        <a:schemeClr val="tx1"/>
                      </a:solidFill>
                      <a:effectLst/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4.</a:t>
                  </a:r>
                  <a:r>
                    <a:rPr lang="zh-CN" altLang="en-US" sz="2000" b="1" i="0" dirty="0">
                      <a:solidFill>
                        <a:schemeClr val="tx1"/>
                      </a:solidFill>
                      <a:effectLst/>
                      <a:highlight>
                        <a:srgbClr val="FFFF00"/>
                      </a:highlight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验收入库</a:t>
                  </a:r>
                  <a:r>
                    <a:rPr lang="zh-CN" altLang="en-US" sz="2000" b="1" i="0" dirty="0">
                      <a:solidFill>
                        <a:schemeClr val="tx1"/>
                      </a:solidFill>
                      <a:effectLst/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‌‌风险点</a:t>
                  </a:r>
                  <a:endParaRPr kumimoji="1" lang="en-US" altLang="zh-CN" sz="2000" b="1" dirty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9" name="矩形 28"/>
                <p:cNvSpPr/>
                <p:nvPr/>
              </p:nvSpPr>
              <p:spPr>
                <a:xfrm>
                  <a:off x="1665387" y="4626515"/>
                  <a:ext cx="2525272" cy="1821016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rtlCol="0" anchor="t" anchorCtr="0">
                  <a:noAutofit/>
                </a:bodyPr>
                <a:lstStyle/>
                <a:p>
                  <a:pPr algn="ctr">
                    <a:lnSpc>
                      <a:spcPct val="120000"/>
                    </a:lnSpc>
                  </a:pPr>
                  <a:r>
                    <a:rPr lang="en-US" altLang="zh-CN" sz="1600" dirty="0"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a.</a:t>
                  </a:r>
                  <a:r>
                    <a:rPr lang="zh-CN" altLang="en-US" sz="1600" dirty="0"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质检不严，</a:t>
                  </a:r>
                  <a:endParaRPr lang="en-US" altLang="zh-CN" sz="1600" dirty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  <a:p>
                  <a:pPr algn="ctr">
                    <a:lnSpc>
                      <a:spcPct val="120000"/>
                    </a:lnSpc>
                  </a:pPr>
                  <a:r>
                    <a:rPr lang="zh-CN" altLang="en-US" sz="1600" dirty="0"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默许</a:t>
                  </a:r>
                  <a:r>
                    <a:rPr lang="zh-CN" altLang="en-US" sz="1600" dirty="0">
                      <a:solidFill>
                        <a:schemeClr val="tx1"/>
                      </a:solidFill>
                      <a:highlight>
                        <a:srgbClr val="00FFFF"/>
                      </a:highlight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以次充好</a:t>
                  </a:r>
                  <a:r>
                    <a:rPr lang="zh-CN" altLang="en-US" sz="1600" dirty="0"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；</a:t>
                  </a:r>
                  <a:endParaRPr lang="zh-CN" altLang="en-US" sz="1600" dirty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  <a:p>
                  <a:pPr algn="ctr">
                    <a:lnSpc>
                      <a:spcPct val="120000"/>
                    </a:lnSpc>
                  </a:pPr>
                  <a:r>
                    <a:rPr lang="en-US" altLang="zh-CN" sz="1600" dirty="0"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b</a:t>
                  </a:r>
                  <a:r>
                    <a:rPr lang="en-US" altLang="zh-CN" sz="1600" dirty="0">
                      <a:solidFill>
                        <a:schemeClr val="tx1"/>
                      </a:solidFill>
                      <a:highlight>
                        <a:srgbClr val="00FFFF"/>
                      </a:highlight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.</a:t>
                  </a:r>
                  <a:r>
                    <a:rPr lang="zh-CN" altLang="en-US" sz="1600" dirty="0">
                      <a:solidFill>
                        <a:schemeClr val="tx1"/>
                      </a:solidFill>
                      <a:highlight>
                        <a:srgbClr val="00FFFF"/>
                      </a:highlight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虚假签收</a:t>
                  </a:r>
                  <a:r>
                    <a:rPr lang="zh-CN" altLang="en-US" sz="1600" dirty="0"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，</a:t>
                  </a:r>
                  <a:endParaRPr lang="en-US" altLang="zh-CN" sz="1600" dirty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  <a:p>
                  <a:pPr algn="ctr">
                    <a:lnSpc>
                      <a:spcPct val="120000"/>
                    </a:lnSpc>
                  </a:pPr>
                  <a:r>
                    <a:rPr lang="zh-CN" altLang="en-US" sz="1600" dirty="0"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虚增采购数量或价格；</a:t>
                  </a:r>
                  <a:endParaRPr lang="zh-CN" altLang="en-US" sz="1600" dirty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  <a:p>
                  <a:pPr algn="ctr">
                    <a:lnSpc>
                      <a:spcPct val="120000"/>
                    </a:lnSpc>
                  </a:pPr>
                  <a:r>
                    <a:rPr lang="en-US" altLang="zh-CN" sz="1600" dirty="0"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c.</a:t>
                  </a:r>
                  <a:r>
                    <a:rPr lang="zh-CN" altLang="en-US" sz="1600" dirty="0"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与供应商串通，</a:t>
                  </a:r>
                  <a:endParaRPr lang="en-US" altLang="zh-CN" sz="1600" dirty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  <a:p>
                  <a:pPr algn="ctr">
                    <a:lnSpc>
                      <a:spcPct val="120000"/>
                    </a:lnSpc>
                  </a:pPr>
                  <a:r>
                    <a:rPr lang="zh-CN" altLang="en-US" sz="1600" dirty="0">
                      <a:solidFill>
                        <a:schemeClr val="tx1"/>
                      </a:solidFill>
                      <a:highlight>
                        <a:srgbClr val="00FFFF"/>
                      </a:highlight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伪造验收单据</a:t>
                  </a:r>
                  <a:r>
                    <a:rPr lang="zh-CN" altLang="en-US" sz="1600" dirty="0"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。</a:t>
                  </a:r>
                  <a:endParaRPr lang="zh-CN" altLang="en-US" sz="1600" dirty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80" name="矩形: 圆角 79"/>
                <p:cNvSpPr/>
                <p:nvPr/>
              </p:nvSpPr>
              <p:spPr>
                <a:xfrm>
                  <a:off x="1580648" y="4074260"/>
                  <a:ext cx="2685127" cy="1468747"/>
                </a:xfrm>
                <a:prstGeom prst="roundRect">
                  <a:avLst>
                    <a:gd name="adj" fmla="val 6865"/>
                  </a:avLst>
                </a:prstGeom>
                <a:ln>
                  <a:gradFill flip="none" rotWithShape="1">
                    <a:gsLst>
                      <a:gs pos="0">
                        <a:schemeClr val="accent2">
                          <a:alpha val="50000"/>
                        </a:schemeClr>
                      </a:gs>
                      <a:gs pos="100000">
                        <a:schemeClr val="accent2">
                          <a:alpha val="10000"/>
                        </a:schemeClr>
                      </a:gs>
                    </a:gsLst>
                    <a:lin ang="5400000" scaled="1"/>
                    <a:tileRect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87" name="组合 86"/>
              <p:cNvGrpSpPr/>
              <p:nvPr/>
            </p:nvGrpSpPr>
            <p:grpSpPr>
              <a:xfrm>
                <a:off x="4693528" y="4084910"/>
                <a:ext cx="2714025" cy="2071370"/>
                <a:chOff x="4693528" y="4084910"/>
                <a:chExt cx="2714025" cy="2071370"/>
              </a:xfrm>
            </p:grpSpPr>
            <p:sp>
              <p:nvSpPr>
                <p:cNvPr id="31" name="矩形 30"/>
                <p:cNvSpPr/>
                <p:nvPr/>
              </p:nvSpPr>
              <p:spPr>
                <a:xfrm>
                  <a:off x="4722427" y="4202175"/>
                  <a:ext cx="2685126" cy="4709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rtlCol="0" anchor="b" anchorCtr="0">
                  <a:normAutofit/>
                </a:bodyPr>
                <a:lstStyle/>
                <a:p>
                  <a:pPr algn="ctr">
                    <a:lnSpc>
                      <a:spcPct val="120000"/>
                    </a:lnSpc>
                  </a:pPr>
                  <a:r>
                    <a:rPr lang="en-US" altLang="zh-CN" sz="2000" b="1" i="0" dirty="0">
                      <a:solidFill>
                        <a:schemeClr val="tx1"/>
                      </a:solidFill>
                      <a:effectLst/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5</a:t>
                  </a:r>
                  <a:r>
                    <a:rPr lang="en-US" altLang="zh-CN" sz="2000" b="1" i="0" dirty="0">
                      <a:solidFill>
                        <a:schemeClr val="tx1"/>
                      </a:solidFill>
                      <a:effectLst/>
                      <a:highlight>
                        <a:srgbClr val="FFFF00"/>
                      </a:highlight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.</a:t>
                  </a:r>
                  <a:r>
                    <a:rPr lang="zh-CN" altLang="en-US" sz="2000" b="1" i="0" dirty="0">
                      <a:solidFill>
                        <a:schemeClr val="tx1"/>
                      </a:solidFill>
                      <a:effectLst/>
                      <a:highlight>
                        <a:srgbClr val="FFFF00"/>
                      </a:highlight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付款结</a:t>
                  </a:r>
                  <a:r>
                    <a:rPr lang="zh-CN" altLang="en-US" sz="2000" b="1" i="0" dirty="0">
                      <a:solidFill>
                        <a:schemeClr val="tx1"/>
                      </a:solidFill>
                      <a:effectLst/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算‌‌风险点</a:t>
                  </a:r>
                  <a:endParaRPr kumimoji="1" lang="en-US" altLang="zh-CN" sz="2000" b="1" dirty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2" name="矩形 31"/>
                <p:cNvSpPr/>
                <p:nvPr/>
              </p:nvSpPr>
              <p:spPr>
                <a:xfrm>
                  <a:off x="4776078" y="4721180"/>
                  <a:ext cx="2525395" cy="143510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rtlCol="0" anchor="t" anchorCtr="0">
                  <a:noAutofit/>
                </a:bodyPr>
                <a:lstStyle/>
                <a:p>
                  <a:pPr algn="ctr">
                    <a:lnSpc>
                      <a:spcPct val="120000"/>
                    </a:lnSpc>
                  </a:pPr>
                  <a:r>
                    <a:rPr lang="en-US" altLang="zh-CN" sz="1600" dirty="0"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a.</a:t>
                  </a:r>
                  <a:r>
                    <a:rPr lang="zh-CN" altLang="en-US" sz="1600" dirty="0"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提前支付或拖延付款，  </a:t>
                  </a:r>
                  <a:r>
                    <a:rPr lang="zh-CN" altLang="en-US" sz="1600" dirty="0">
                      <a:solidFill>
                        <a:schemeClr val="tx1"/>
                      </a:solidFill>
                      <a:highlight>
                        <a:srgbClr val="00FFFF"/>
                      </a:highlight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谋取私利</a:t>
                  </a:r>
                  <a:r>
                    <a:rPr lang="zh-CN" altLang="en-US" sz="1600" dirty="0"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；</a:t>
                  </a:r>
                  <a:endParaRPr lang="en-US" altLang="zh-CN" sz="1600" dirty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  <a:p>
                  <a:pPr algn="ctr">
                    <a:lnSpc>
                      <a:spcPct val="120000"/>
                    </a:lnSpc>
                  </a:pPr>
                  <a:r>
                    <a:rPr lang="en-US" altLang="zh-CN" sz="1600" dirty="0"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b.</a:t>
                  </a:r>
                  <a:r>
                    <a:rPr lang="zh-CN" altLang="en-US" sz="1600" dirty="0"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虚构应付账款，</a:t>
                  </a:r>
                  <a:endParaRPr lang="en-US" altLang="zh-CN" sz="1600" dirty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  <a:p>
                  <a:pPr algn="ctr">
                    <a:lnSpc>
                      <a:spcPct val="120000"/>
                    </a:lnSpc>
                  </a:pPr>
                  <a:r>
                    <a:rPr lang="zh-CN" altLang="en-US" sz="1600" dirty="0">
                      <a:solidFill>
                        <a:schemeClr val="tx1"/>
                      </a:solidFill>
                      <a:highlight>
                        <a:srgbClr val="00FFFF"/>
                      </a:highlight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套取资金</a:t>
                  </a:r>
                  <a:endParaRPr lang="zh-CN" altLang="en-US" sz="1600" dirty="0">
                    <a:solidFill>
                      <a:schemeClr val="tx1"/>
                    </a:solidFill>
                    <a:highlight>
                      <a:srgbClr val="00FFFF"/>
                    </a:highlight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81" name="矩形: 圆角 80"/>
                <p:cNvSpPr/>
                <p:nvPr/>
              </p:nvSpPr>
              <p:spPr>
                <a:xfrm>
                  <a:off x="4693528" y="4084910"/>
                  <a:ext cx="2685127" cy="1468747"/>
                </a:xfrm>
                <a:prstGeom prst="roundRect">
                  <a:avLst>
                    <a:gd name="adj" fmla="val 6865"/>
                  </a:avLst>
                </a:prstGeom>
                <a:ln>
                  <a:gradFill flip="none" rotWithShape="1">
                    <a:gsLst>
                      <a:gs pos="0">
                        <a:schemeClr val="accent2">
                          <a:alpha val="50000"/>
                        </a:schemeClr>
                      </a:gs>
                      <a:gs pos="100000">
                        <a:schemeClr val="accent2">
                          <a:alpha val="10000"/>
                        </a:schemeClr>
                      </a:gs>
                    </a:gsLst>
                    <a:lin ang="5400000" scaled="1"/>
                    <a:tileRect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88" name="组合 87"/>
              <p:cNvGrpSpPr/>
              <p:nvPr/>
            </p:nvGrpSpPr>
            <p:grpSpPr>
              <a:xfrm>
                <a:off x="7800452" y="4101882"/>
                <a:ext cx="2725173" cy="2290625"/>
                <a:chOff x="7800452" y="4101882"/>
                <a:chExt cx="2725173" cy="2290625"/>
              </a:xfrm>
            </p:grpSpPr>
            <p:sp>
              <p:nvSpPr>
                <p:cNvPr id="34" name="矩形 33"/>
                <p:cNvSpPr/>
                <p:nvPr/>
              </p:nvSpPr>
              <p:spPr>
                <a:xfrm>
                  <a:off x="7800452" y="4211352"/>
                  <a:ext cx="2685126" cy="4709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rtlCol="0" anchor="b" anchorCtr="0">
                  <a:normAutofit/>
                </a:bodyPr>
                <a:lstStyle/>
                <a:p>
                  <a:pPr algn="ctr">
                    <a:lnSpc>
                      <a:spcPct val="120000"/>
                    </a:lnSpc>
                  </a:pPr>
                  <a:r>
                    <a:rPr lang="en-US" altLang="zh-CN" sz="2000" b="1" i="0" dirty="0">
                      <a:solidFill>
                        <a:schemeClr val="tx1"/>
                      </a:solidFill>
                      <a:effectLst/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6.</a:t>
                  </a:r>
                  <a:r>
                    <a:rPr lang="zh-CN" altLang="en-US" sz="2000" b="1" i="0" dirty="0">
                      <a:solidFill>
                        <a:schemeClr val="tx1"/>
                      </a:solidFill>
                      <a:effectLst/>
                      <a:highlight>
                        <a:srgbClr val="FFFF00"/>
                      </a:highlight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其他风险</a:t>
                  </a:r>
                  <a:r>
                    <a:rPr lang="zh-CN" altLang="en-US" sz="2000" b="1" i="0" dirty="0">
                      <a:solidFill>
                        <a:schemeClr val="tx1"/>
                      </a:solidFill>
                      <a:effectLst/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‌‌风险点</a:t>
                  </a:r>
                  <a:endParaRPr kumimoji="1" lang="en-US" altLang="zh-CN" sz="2000" b="1" dirty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5" name="矩形 34"/>
                <p:cNvSpPr/>
                <p:nvPr/>
              </p:nvSpPr>
              <p:spPr>
                <a:xfrm>
                  <a:off x="7840499" y="4648046"/>
                  <a:ext cx="2685126" cy="1744461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rtlCol="0" anchor="t" anchorCtr="0">
                  <a:normAutofit/>
                </a:bodyPr>
                <a:lstStyle/>
                <a:p>
                  <a:pPr algn="ctr">
                    <a:lnSpc>
                      <a:spcPct val="120000"/>
                    </a:lnSpc>
                  </a:pPr>
                  <a:r>
                    <a:rPr lang="en-US" altLang="zh-CN" sz="1600" dirty="0"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a.</a:t>
                  </a:r>
                  <a:r>
                    <a:rPr lang="zh-CN" altLang="en-US" sz="1600" dirty="0"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采购人员</a:t>
                  </a:r>
                  <a:r>
                    <a:rPr lang="zh-CN" altLang="en-US" sz="1600" dirty="0">
                      <a:solidFill>
                        <a:schemeClr val="tx1"/>
                      </a:solidFill>
                      <a:highlight>
                        <a:srgbClr val="00FFFF"/>
                      </a:highlight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权力集中</a:t>
                  </a:r>
                  <a:r>
                    <a:rPr lang="zh-CN" altLang="en-US" sz="1600" dirty="0"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，缺乏监督；</a:t>
                  </a:r>
                  <a:endParaRPr lang="zh-CN" altLang="en-US" sz="1600" dirty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  <a:p>
                  <a:pPr algn="ctr">
                    <a:lnSpc>
                      <a:spcPct val="120000"/>
                    </a:lnSpc>
                  </a:pPr>
                  <a:r>
                    <a:rPr lang="zh-CN" altLang="en-US" sz="1600" dirty="0"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廉洁教育缺失，员工</a:t>
                  </a:r>
                  <a:r>
                    <a:rPr lang="zh-CN" altLang="en-US" sz="1600" dirty="0">
                      <a:solidFill>
                        <a:schemeClr val="tx1"/>
                      </a:solidFill>
                      <a:highlight>
                        <a:srgbClr val="00FFFF"/>
                      </a:highlight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法律意识淡薄</a:t>
                  </a:r>
                  <a:endParaRPr lang="zh-CN" altLang="en-US" sz="1600" dirty="0">
                    <a:solidFill>
                      <a:schemeClr val="tx1"/>
                    </a:solidFill>
                    <a:highlight>
                      <a:srgbClr val="00FFFF"/>
                    </a:highlight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82" name="矩形: 圆角 81"/>
                <p:cNvSpPr/>
                <p:nvPr/>
              </p:nvSpPr>
              <p:spPr>
                <a:xfrm>
                  <a:off x="7800452" y="4101882"/>
                  <a:ext cx="2685127" cy="1468747"/>
                </a:xfrm>
                <a:prstGeom prst="roundRect">
                  <a:avLst>
                    <a:gd name="adj" fmla="val 6865"/>
                  </a:avLst>
                </a:prstGeom>
                <a:ln>
                  <a:gradFill flip="none" rotWithShape="1">
                    <a:gsLst>
                      <a:gs pos="0">
                        <a:schemeClr val="accent2">
                          <a:alpha val="50000"/>
                        </a:schemeClr>
                      </a:gs>
                      <a:gs pos="100000">
                        <a:schemeClr val="accent2">
                          <a:alpha val="10000"/>
                        </a:schemeClr>
                      </a:gs>
                    </a:gsLst>
                    <a:lin ang="5400000" scaled="1"/>
                    <a:tileRect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</p:grpSp>
        </p:grpSp>
      </p:grpSp>
      <p:sp>
        <p:nvSpPr>
          <p:cNvPr id="6" name="标题 5"/>
          <p:cNvSpPr>
            <a:spLocks noGrp="1"/>
          </p:cNvSpPr>
          <p:nvPr>
            <p:ph type="title"/>
          </p:nvPr>
        </p:nvSpPr>
        <p:spPr>
          <a:xfrm>
            <a:off x="513691" y="-175831"/>
            <a:ext cx="10858500" cy="900112"/>
          </a:xfrm>
        </p:spPr>
        <p:txBody>
          <a:bodyPr/>
          <a:lstStyle/>
          <a:p>
            <a:pPr algn="ctr"/>
            <a:r>
              <a:rPr lang="zh-CN" altLang="en-US" dirty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采购业务风险全景图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-66040"/>
            <a:ext cx="12192000" cy="6858000"/>
            <a:chOff x="0" y="0"/>
            <a:chExt cx="12192000" cy="6858000"/>
          </a:xfrm>
        </p:grpSpPr>
        <p:sp>
          <p:nvSpPr>
            <p:cNvPr id="2" name="矩形: 圆角 1"/>
            <p:cNvSpPr/>
            <p:nvPr/>
          </p:nvSpPr>
          <p:spPr>
            <a:xfrm>
              <a:off x="0" y="0"/>
              <a:ext cx="12192000" cy="6858000"/>
            </a:xfrm>
            <a:prstGeom prst="roundRect">
              <a:avLst>
                <a:gd name="adj" fmla="val 0"/>
              </a:avLst>
            </a:prstGeom>
            <a:solidFill>
              <a:srgbClr val="8E7EF0">
                <a:alpha val="470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椭圆 33"/>
            <p:cNvSpPr/>
            <p:nvPr/>
          </p:nvSpPr>
          <p:spPr>
            <a:xfrm rot="533347">
              <a:off x="9132948" y="3798948"/>
              <a:ext cx="2855575" cy="2855575"/>
            </a:xfrm>
            <a:prstGeom prst="ellipse">
              <a:avLst/>
            </a:prstGeom>
            <a:gradFill>
              <a:gsLst>
                <a:gs pos="0">
                  <a:schemeClr val="accent1">
                    <a:lumMod val="20000"/>
                    <a:lumOff val="80000"/>
                    <a:alpha val="0"/>
                  </a:schemeClr>
                </a:gs>
                <a:gs pos="60000">
                  <a:schemeClr val="accent1">
                    <a:lumMod val="60000"/>
                    <a:lumOff val="40000"/>
                    <a:alpha val="21000"/>
                  </a:schemeClr>
                </a:gs>
              </a:gsLst>
              <a:lin ang="2700000" scaled="0"/>
            </a:gradFill>
            <a:ln w="57150" cap="rnd">
              <a:noFill/>
              <a:prstDash val="solid"/>
              <a:round/>
            </a:ln>
            <a:effectLst>
              <a:softEdge rad="533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defTabSz="913765"/>
              <a:endParaRPr lang="en-GB" sz="2000" b="1">
                <a:solidFill>
                  <a:srgbClr val="FFFFFF"/>
                </a:solidFill>
              </a:endParaRPr>
            </a:p>
          </p:txBody>
        </p:sp>
        <p:sp>
          <p:nvSpPr>
            <p:cNvPr id="35" name="椭圆 34"/>
            <p:cNvSpPr/>
            <p:nvPr/>
          </p:nvSpPr>
          <p:spPr>
            <a:xfrm rot="7408701">
              <a:off x="75222" y="295452"/>
              <a:ext cx="1531964" cy="1531964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lumMod val="20000"/>
                    <a:lumOff val="80000"/>
                    <a:alpha val="60000"/>
                  </a:schemeClr>
                </a:gs>
                <a:gs pos="88000">
                  <a:schemeClr val="accent5">
                    <a:alpha val="73000"/>
                  </a:schemeClr>
                </a:gs>
                <a:gs pos="47000">
                  <a:schemeClr val="accent5">
                    <a:lumMod val="60000"/>
                    <a:lumOff val="40000"/>
                    <a:alpha val="31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 w="57150" cap="rnd">
              <a:noFill/>
              <a:prstDash val="solid"/>
              <a:round/>
            </a:ln>
            <a:effectLst>
              <a:softEdge rad="355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defTabSz="913765"/>
              <a:endParaRPr lang="en-GB" sz="2000" b="1">
                <a:solidFill>
                  <a:srgbClr val="FFFFFF"/>
                </a:solidFill>
              </a:endParaRPr>
            </a:p>
          </p:txBody>
        </p:sp>
        <p:grpSp>
          <p:nvGrpSpPr>
            <p:cNvPr id="3" name="组合 2"/>
            <p:cNvGrpSpPr/>
            <p:nvPr/>
          </p:nvGrpSpPr>
          <p:grpSpPr>
            <a:xfrm>
              <a:off x="862012" y="1287446"/>
              <a:ext cx="11128704" cy="5504543"/>
              <a:chOff x="866284" y="1287446"/>
              <a:chExt cx="5377428" cy="5504543"/>
            </a:xfrm>
          </p:grpSpPr>
          <p:grpSp>
            <p:nvGrpSpPr>
              <p:cNvPr id="4" name="组合 3"/>
              <p:cNvGrpSpPr/>
              <p:nvPr/>
            </p:nvGrpSpPr>
            <p:grpSpPr>
              <a:xfrm>
                <a:off x="866284" y="1287446"/>
                <a:ext cx="2392252" cy="5504543"/>
                <a:chOff x="866284" y="1287446"/>
                <a:chExt cx="2392252" cy="5504543"/>
              </a:xfrm>
            </p:grpSpPr>
            <p:sp>
              <p:nvSpPr>
                <p:cNvPr id="32" name="矩形: 圆角 31"/>
                <p:cNvSpPr/>
                <p:nvPr/>
              </p:nvSpPr>
              <p:spPr>
                <a:xfrm>
                  <a:off x="866284" y="1287446"/>
                  <a:ext cx="2392252" cy="5504543"/>
                </a:xfrm>
                <a:prstGeom prst="roundRect">
                  <a:avLst>
                    <a:gd name="adj" fmla="val 3104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1016000" dist="101600" dir="2400000" algn="ctr" rotWithShape="0">
                    <a:srgbClr val="8E7EF0">
                      <a:alpha val="10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horz" rtlCol="0" anchor="ctr"/>
                <a:lstStyle/>
                <a:p>
                  <a:pPr algn="ctr"/>
                  <a:endParaRPr lang="en-GB" sz="20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6" name="文本框 35"/>
                <p:cNvSpPr txBox="1"/>
                <p:nvPr/>
              </p:nvSpPr>
              <p:spPr>
                <a:xfrm>
                  <a:off x="993050" y="2123094"/>
                  <a:ext cx="2198050" cy="5530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3765">
                    <a:lnSpc>
                      <a:spcPct val="150000"/>
                    </a:lnSpc>
                    <a:buSzPct val="25000"/>
                    <a:defRPr/>
                  </a:pPr>
                  <a:r>
                    <a:rPr lang="zh-CN" altLang="en-US" sz="2000" dirty="0"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供应商准入</a:t>
                  </a:r>
                  <a:r>
                    <a:rPr lang="en-US" altLang="zh-CN" sz="2000" dirty="0"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“</a:t>
                  </a:r>
                  <a:r>
                    <a:rPr lang="zh-CN" altLang="en-US" sz="2000" dirty="0"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放水</a:t>
                  </a:r>
                  <a:r>
                    <a:rPr lang="en-US" altLang="zh-CN" sz="2000" dirty="0"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”</a:t>
                  </a:r>
                  <a:r>
                    <a:rPr lang="zh-CN" altLang="en-US" sz="2000" dirty="0"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案例</a:t>
                  </a:r>
                  <a:endParaRPr lang="zh-CN" altLang="en-US" sz="2000" dirty="0"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7" name="文本框 36"/>
                <p:cNvSpPr txBox="1"/>
                <p:nvPr/>
              </p:nvSpPr>
              <p:spPr>
                <a:xfrm>
                  <a:off x="993041" y="2776898"/>
                  <a:ext cx="2080440" cy="645160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lstStyle/>
                <a:p>
                  <a:r>
                    <a:rPr lang="zh-CN" altLang="en-US" dirty="0"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采购员王某收</a:t>
                  </a:r>
                  <a:r>
                    <a:rPr lang="en-US" altLang="zh-CN" dirty="0"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20</a:t>
                  </a:r>
                  <a:r>
                    <a:rPr lang="zh-CN" altLang="en-US" dirty="0"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万，帮供应商伪造环评报告，结果投产</a:t>
                  </a:r>
                  <a:r>
                    <a:rPr lang="en-US" altLang="zh-CN" dirty="0"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3</a:t>
                  </a:r>
                  <a:r>
                    <a:rPr lang="zh-CN" altLang="en-US" dirty="0"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个月被查封，直接判刑！</a:t>
                  </a:r>
                  <a:endParaRPr lang="zh-CN" altLang="en-US" dirty="0"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58" name="组合 57"/>
              <p:cNvGrpSpPr/>
              <p:nvPr/>
            </p:nvGrpSpPr>
            <p:grpSpPr>
              <a:xfrm>
                <a:off x="3513893" y="1353456"/>
                <a:ext cx="2729819" cy="5422378"/>
                <a:chOff x="870278" y="1353456"/>
                <a:chExt cx="2729819" cy="5422378"/>
              </a:xfrm>
            </p:grpSpPr>
            <p:grpSp>
              <p:nvGrpSpPr>
                <p:cNvPr id="59" name="组合 58"/>
                <p:cNvGrpSpPr/>
                <p:nvPr/>
              </p:nvGrpSpPr>
              <p:grpSpPr>
                <a:xfrm>
                  <a:off x="870278" y="1353456"/>
                  <a:ext cx="2729819" cy="5422378"/>
                  <a:chOff x="870278" y="1353456"/>
                  <a:chExt cx="2729819" cy="5422378"/>
                </a:xfrm>
              </p:grpSpPr>
              <p:sp>
                <p:nvSpPr>
                  <p:cNvPr id="61" name="矩形: 圆角 60"/>
                  <p:cNvSpPr/>
                  <p:nvPr/>
                </p:nvSpPr>
                <p:spPr>
                  <a:xfrm>
                    <a:off x="870278" y="1353456"/>
                    <a:ext cx="2729819" cy="5422378"/>
                  </a:xfrm>
                  <a:prstGeom prst="roundRect">
                    <a:avLst>
                      <a:gd name="adj" fmla="val 3104"/>
                    </a:avLst>
                  </a:prstGeom>
                  <a:solidFill>
                    <a:schemeClr val="bg1"/>
                  </a:solidFill>
                  <a:ln>
                    <a:noFill/>
                  </a:ln>
                  <a:effectLst>
                    <a:outerShdw blurRad="1016000" dist="101600" dir="2400000" algn="ctr" rotWithShape="0">
                      <a:srgbClr val="8E7EF0">
                        <a:alpha val="10000"/>
                      </a:srgb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horz" rtlCol="0" anchor="ctr"/>
                  <a:lstStyle/>
                  <a:p>
                    <a:pPr algn="ctr"/>
                    <a:endParaRPr lang="en-GB" sz="2000" b="1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2" name="文本框 61"/>
                  <p:cNvSpPr txBox="1"/>
                  <p:nvPr/>
                </p:nvSpPr>
                <p:spPr>
                  <a:xfrm>
                    <a:off x="925509" y="2123076"/>
                    <a:ext cx="2619137" cy="158623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noAutofit/>
                  </a:bodyPr>
                  <a:lstStyle/>
                  <a:p>
                    <a:pPr algn="ctr"/>
                    <a:r>
                      <a:rPr lang="zh-CN" altLang="en-US" sz="2000" dirty="0"/>
                      <a:t>合同条款</a:t>
                    </a:r>
                    <a:r>
                      <a:rPr lang="en-US" altLang="zh-CN" sz="2000" dirty="0"/>
                      <a:t>“</a:t>
                    </a:r>
                    <a:r>
                      <a:rPr lang="zh-CN" altLang="en-US" sz="2000" dirty="0"/>
                      <a:t>埋雷</a:t>
                    </a:r>
                    <a:r>
                      <a:rPr lang="en-US" altLang="zh-CN" sz="2000" dirty="0"/>
                      <a:t>”</a:t>
                    </a:r>
                    <a:endParaRPr lang="en-US" altLang="zh-CN" sz="2000" dirty="0"/>
                  </a:p>
                  <a:p>
                    <a:pPr algn="ctr"/>
                    <a:endParaRPr lang="en-US" altLang="zh-CN" sz="2000" dirty="0"/>
                  </a:p>
                  <a:p>
                    <a:pPr algn="ctr"/>
                    <a:r>
                      <a:rPr lang="en-US" altLang="zh-CN" sz="2000" b="1" dirty="0"/>
                      <a:t>‘</a:t>
                    </a:r>
                    <a:r>
                      <a:rPr lang="zh-CN" altLang="en-US" sz="2000" b="1" dirty="0"/>
                      <a:t>价格随行就市，质量按行业惯例</a:t>
                    </a:r>
                    <a:r>
                      <a:rPr lang="en-US" altLang="zh-CN" sz="2000" b="1" dirty="0"/>
                      <a:t>’</a:t>
                    </a:r>
                    <a:endParaRPr lang="en-US" altLang="zh-CN" sz="2000" b="1" dirty="0"/>
                  </a:p>
                  <a:p>
                    <a:pPr algn="ctr"/>
                    <a:r>
                      <a:rPr lang="en-US" altLang="zh-CN" sz="2000" b="1" dirty="0"/>
                      <a:t>      </a:t>
                    </a:r>
                    <a:r>
                      <a:rPr lang="zh-CN" altLang="en-US" sz="2000" b="1" dirty="0"/>
                      <a:t>问题在哪？</a:t>
                    </a:r>
                    <a:endParaRPr lang="zh-CN" altLang="en-US" sz="2000" b="1" dirty="0"/>
                  </a:p>
                  <a:p>
                    <a:pPr algn="ctr"/>
                    <a:endParaRPr lang="en-US" altLang="zh-CN" sz="2000" b="1" dirty="0"/>
                  </a:p>
                </p:txBody>
              </p:sp>
            </p:grpSp>
            <p:sp>
              <p:nvSpPr>
                <p:cNvPr id="60" name="文本框 59"/>
                <p:cNvSpPr txBox="1"/>
                <p:nvPr/>
              </p:nvSpPr>
              <p:spPr>
                <a:xfrm>
                  <a:off x="949413" y="1386574"/>
                  <a:ext cx="502855" cy="1015663"/>
                </a:xfrm>
                <a:prstGeom prst="rect">
                  <a:avLst/>
                </a:prstGeom>
                <a:noFill/>
                <a:effectLst>
                  <a:outerShdw blurRad="76200" dist="50800" dir="5400000" algn="ctr" rotWithShape="0">
                    <a:schemeClr val="accent2">
                      <a:alpha val="20000"/>
                    </a:schemeClr>
                  </a:outerShdw>
                </a:effectLst>
              </p:spPr>
              <p:txBody>
                <a:bodyPr wrap="none" rtlCol="0">
                  <a:spAutoFit/>
                </a:bodyPr>
                <a:lstStyle>
                  <a:defPPr>
                    <a:defRPr lang="zh-CN"/>
                  </a:defPPr>
                  <a:lvl1pPr>
                    <a:defRPr sz="6000" b="1" i="1">
                      <a:gradFill>
                        <a:gsLst>
                          <a:gs pos="0">
                            <a:schemeClr val="accent2">
                              <a:lumMod val="60000"/>
                              <a:lumOff val="40000"/>
                            </a:schemeClr>
                          </a:gs>
                          <a:gs pos="60000">
                            <a:schemeClr val="accent2"/>
                          </a:gs>
                        </a:gsLst>
                        <a:lin ang="2700000" scaled="0"/>
                      </a:gradFill>
                    </a:defRPr>
                  </a:lvl1pPr>
                </a:lstStyle>
                <a:p>
                  <a:r>
                    <a:rPr lang="en-US" altLang="zh-CN" dirty="0"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02</a:t>
                  </a:r>
                  <a:endParaRPr lang="en-GB" dirty="0"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</p:grpSp>
        </p:grpSp>
      </p:grpSp>
      <p:sp>
        <p:nvSpPr>
          <p:cNvPr id="6" name="标题 1"/>
          <p:cNvSpPr txBox="1"/>
          <p:nvPr/>
        </p:nvSpPr>
        <p:spPr>
          <a:xfrm>
            <a:off x="666750" y="321324"/>
            <a:ext cx="10858500" cy="9001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/>
              <a:t>如果你遇到这种情况，你会怎么处理？</a:t>
            </a:r>
            <a:endParaRPr lang="zh-CN" altLang="en-US" dirty="0"/>
          </a:p>
        </p:txBody>
      </p:sp>
      <p:pic>
        <p:nvPicPr>
          <p:cNvPr id="1026" name="Picture 2" descr="报备表情包 的图像结果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148" y="4039717"/>
            <a:ext cx="1971675" cy="195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8"/>
          <p:cNvSpPr txBox="1"/>
          <p:nvPr/>
        </p:nvSpPr>
        <p:spPr>
          <a:xfrm>
            <a:off x="899886" y="1425010"/>
            <a:ext cx="1040669" cy="1015663"/>
          </a:xfrm>
          <a:prstGeom prst="rect">
            <a:avLst/>
          </a:prstGeom>
          <a:noFill/>
          <a:effectLst>
            <a:outerShdw blurRad="76200" dist="50800" dir="5400000" algn="ctr" rotWithShape="0">
              <a:schemeClr val="accent2">
                <a:alpha val="20000"/>
              </a:schemeClr>
            </a:outerShdw>
          </a:effectLst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6000" b="1" i="1">
                <a:gradFill>
                  <a:gsLst>
                    <a:gs pos="0">
                      <a:schemeClr val="accent2">
                        <a:lumMod val="60000"/>
                        <a:lumOff val="40000"/>
                      </a:schemeClr>
                    </a:gs>
                    <a:gs pos="60000">
                      <a:schemeClr val="accent2"/>
                    </a:gs>
                  </a:gsLst>
                  <a:lin ang="2700000" scaled="0"/>
                </a:gradFill>
              </a:defRPr>
            </a:lvl1pPr>
          </a:lstStyle>
          <a:p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</a:rPr>
              <a:t>01</a:t>
            </a:r>
            <a:endParaRPr lang="en-GB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056" y="4005376"/>
            <a:ext cx="1971675" cy="197167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053580" y="3488690"/>
            <a:ext cx="437388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/>
              <a:t>‌</a:t>
            </a:r>
            <a:r>
              <a:rPr lang="zh-CN" altLang="en-US" b="1"/>
              <a:t>陷阱</a:t>
            </a:r>
            <a:r>
              <a:rPr lang="en-US" altLang="zh-CN" b="1"/>
              <a:t>1‌</a:t>
            </a:r>
            <a:r>
              <a:rPr lang="zh-CN" altLang="en-US" b="1"/>
              <a:t>：无计价公式，方便后期篡改；</a:t>
            </a:r>
            <a:endParaRPr lang="zh-CN" altLang="en-US" b="1"/>
          </a:p>
          <a:p>
            <a:endParaRPr lang="zh-CN" altLang="en-US" b="1"/>
          </a:p>
          <a:p>
            <a:r>
              <a:rPr lang="en-US" altLang="zh-CN" b="1"/>
              <a:t>‌</a:t>
            </a:r>
            <a:r>
              <a:rPr lang="zh-CN" altLang="en-US" b="1"/>
              <a:t>陷阱</a:t>
            </a:r>
            <a:r>
              <a:rPr lang="en-US" altLang="zh-CN" b="1"/>
              <a:t>2‌</a:t>
            </a:r>
            <a:r>
              <a:rPr lang="zh-CN" altLang="en-US" b="1"/>
              <a:t>：质量条款模糊，次品也能过关。</a:t>
            </a:r>
            <a:endParaRPr lang="zh-CN" altLang="en-US" b="1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4350" y="4410710"/>
            <a:ext cx="2174875" cy="217487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1" y="0"/>
            <a:ext cx="12192001" cy="6858000"/>
            <a:chOff x="0" y="0"/>
            <a:chExt cx="12192001" cy="6858000"/>
          </a:xfrm>
        </p:grpSpPr>
        <p:grpSp>
          <p:nvGrpSpPr>
            <p:cNvPr id="4" name="组合 3"/>
            <p:cNvGrpSpPr/>
            <p:nvPr/>
          </p:nvGrpSpPr>
          <p:grpSpPr>
            <a:xfrm>
              <a:off x="752944" y="1232513"/>
              <a:ext cx="10673412" cy="4698386"/>
              <a:chOff x="1496785" y="1130828"/>
              <a:chExt cx="9185728" cy="4043515"/>
            </a:xfrm>
          </p:grpSpPr>
          <p:sp>
            <p:nvSpPr>
              <p:cNvPr id="12" name="矩形: 圆角 11"/>
              <p:cNvSpPr/>
              <p:nvPr/>
            </p:nvSpPr>
            <p:spPr>
              <a:xfrm>
                <a:off x="1496785" y="1231902"/>
                <a:ext cx="9185728" cy="3942441"/>
              </a:xfrm>
              <a:prstGeom prst="roundRect">
                <a:avLst>
                  <a:gd name="adj" fmla="val 7936"/>
                </a:avLst>
              </a:prstGeom>
              <a:gradFill flip="none" rotWithShape="1">
                <a:gsLst>
                  <a:gs pos="100000">
                    <a:schemeClr val="bg1">
                      <a:alpha val="58000"/>
                    </a:schemeClr>
                  </a:gs>
                  <a:gs pos="0">
                    <a:schemeClr val="bg1"/>
                  </a:gs>
                </a:gsLst>
                <a:lin ang="0" scaled="0"/>
                <a:tileRect/>
              </a:gradFill>
              <a:ln w="12700">
                <a:gradFill flip="none" rotWithShape="1">
                  <a:gsLst>
                    <a:gs pos="0">
                      <a:schemeClr val="accent1">
                        <a:alpha val="0"/>
                      </a:schemeClr>
                    </a:gs>
                    <a:gs pos="100000">
                      <a:schemeClr val="accent1"/>
                    </a:gs>
                  </a:gsLst>
                  <a:lin ang="16200000" scaled="1"/>
                  <a:tileRect/>
                </a:gradFill>
              </a:ln>
              <a:effectLst>
                <a:outerShdw blurRad="533400" dist="50800" dir="5400000" algn="ctr" rotWithShape="0">
                  <a:schemeClr val="accent1">
                    <a:alpha val="15000"/>
                  </a:scheme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" name="任意多边形: 形状 12"/>
              <p:cNvSpPr/>
              <p:nvPr/>
            </p:nvSpPr>
            <p:spPr>
              <a:xfrm>
                <a:off x="2654730" y="1130828"/>
                <a:ext cx="6869840" cy="101073"/>
              </a:xfrm>
              <a:custGeom>
                <a:avLst/>
                <a:gdLst>
                  <a:gd name="connsiteX0" fmla="*/ 6897435 w 7130684"/>
                  <a:gd name="connsiteY0" fmla="*/ 0 h 241175"/>
                  <a:gd name="connsiteX1" fmla="*/ 6650309 w 7130684"/>
                  <a:gd name="connsiteY1" fmla="*/ 0 h 241175"/>
                  <a:gd name="connsiteX2" fmla="*/ 6489521 w 7130684"/>
                  <a:gd name="connsiteY2" fmla="*/ 0 h 241175"/>
                  <a:gd name="connsiteX3" fmla="*/ 5942732 w 7130684"/>
                  <a:gd name="connsiteY3" fmla="*/ 0 h 241175"/>
                  <a:gd name="connsiteX4" fmla="*/ 5695606 w 7130684"/>
                  <a:gd name="connsiteY4" fmla="*/ 0 h 241175"/>
                  <a:gd name="connsiteX5" fmla="*/ 5567957 w 7130684"/>
                  <a:gd name="connsiteY5" fmla="*/ 0 h 241175"/>
                  <a:gd name="connsiteX6" fmla="*/ 5534818 w 7130684"/>
                  <a:gd name="connsiteY6" fmla="*/ 0 h 241175"/>
                  <a:gd name="connsiteX7" fmla="*/ 4783233 w 7130684"/>
                  <a:gd name="connsiteY7" fmla="*/ 0 h 241175"/>
                  <a:gd name="connsiteX8" fmla="*/ 4613254 w 7130684"/>
                  <a:gd name="connsiteY8" fmla="*/ 0 h 241175"/>
                  <a:gd name="connsiteX9" fmla="*/ 4150098 w 7130684"/>
                  <a:gd name="connsiteY9" fmla="*/ 0 h 241175"/>
                  <a:gd name="connsiteX10" fmla="*/ 3902973 w 7130684"/>
                  <a:gd name="connsiteY10" fmla="*/ 0 h 241175"/>
                  <a:gd name="connsiteX11" fmla="*/ 3828530 w 7130684"/>
                  <a:gd name="connsiteY11" fmla="*/ 0 h 241175"/>
                  <a:gd name="connsiteX12" fmla="*/ 3742185 w 7130684"/>
                  <a:gd name="connsiteY12" fmla="*/ 0 h 241175"/>
                  <a:gd name="connsiteX13" fmla="*/ 2820621 w 7130684"/>
                  <a:gd name="connsiteY13" fmla="*/ 0 h 241175"/>
                  <a:gd name="connsiteX14" fmla="*/ 2733108 w 7130684"/>
                  <a:gd name="connsiteY14" fmla="*/ 0 h 241175"/>
                  <a:gd name="connsiteX15" fmla="*/ 2485983 w 7130684"/>
                  <a:gd name="connsiteY15" fmla="*/ 0 h 241175"/>
                  <a:gd name="connsiteX16" fmla="*/ 2347451 w 7130684"/>
                  <a:gd name="connsiteY16" fmla="*/ 0 h 241175"/>
                  <a:gd name="connsiteX17" fmla="*/ 2325195 w 7130684"/>
                  <a:gd name="connsiteY17" fmla="*/ 0 h 241175"/>
                  <a:gd name="connsiteX18" fmla="*/ 2035897 w 7130684"/>
                  <a:gd name="connsiteY18" fmla="*/ 0 h 241175"/>
                  <a:gd name="connsiteX19" fmla="*/ 1562727 w 7130684"/>
                  <a:gd name="connsiteY19" fmla="*/ 0 h 241175"/>
                  <a:gd name="connsiteX20" fmla="*/ 1403631 w 7130684"/>
                  <a:gd name="connsiteY20" fmla="*/ 0 h 241175"/>
                  <a:gd name="connsiteX21" fmla="*/ 641163 w 7130684"/>
                  <a:gd name="connsiteY21" fmla="*/ 0 h 241175"/>
                  <a:gd name="connsiteX22" fmla="*/ 618907 w 7130684"/>
                  <a:gd name="connsiteY22" fmla="*/ 0 h 241175"/>
                  <a:gd name="connsiteX23" fmla="*/ 480375 w 7130684"/>
                  <a:gd name="connsiteY23" fmla="*/ 0 h 241175"/>
                  <a:gd name="connsiteX24" fmla="*/ 233250 w 7130684"/>
                  <a:gd name="connsiteY24" fmla="*/ 0 h 241175"/>
                  <a:gd name="connsiteX25" fmla="*/ 7905 w 7130684"/>
                  <a:gd name="connsiteY25" fmla="*/ 191084 h 241175"/>
                  <a:gd name="connsiteX26" fmla="*/ 0 w 7130684"/>
                  <a:gd name="connsiteY26" fmla="*/ 241175 h 241175"/>
                  <a:gd name="connsiteX27" fmla="*/ 480375 w 7130684"/>
                  <a:gd name="connsiteY27" fmla="*/ 241175 h 241175"/>
                  <a:gd name="connsiteX28" fmla="*/ 618907 w 7130684"/>
                  <a:gd name="connsiteY28" fmla="*/ 241175 h 241175"/>
                  <a:gd name="connsiteX29" fmla="*/ 874412 w 7130684"/>
                  <a:gd name="connsiteY29" fmla="*/ 241175 h 241175"/>
                  <a:gd name="connsiteX30" fmla="*/ 1403631 w 7130684"/>
                  <a:gd name="connsiteY30" fmla="*/ 241175 h 241175"/>
                  <a:gd name="connsiteX31" fmla="*/ 1562727 w 7130684"/>
                  <a:gd name="connsiteY31" fmla="*/ 241175 h 241175"/>
                  <a:gd name="connsiteX32" fmla="*/ 2035897 w 7130684"/>
                  <a:gd name="connsiteY32" fmla="*/ 241175 h 241175"/>
                  <a:gd name="connsiteX33" fmla="*/ 2091945 w 7130684"/>
                  <a:gd name="connsiteY33" fmla="*/ 241175 h 241175"/>
                  <a:gd name="connsiteX34" fmla="*/ 2347451 w 7130684"/>
                  <a:gd name="connsiteY34" fmla="*/ 241175 h 241175"/>
                  <a:gd name="connsiteX35" fmla="*/ 2485983 w 7130684"/>
                  <a:gd name="connsiteY35" fmla="*/ 241175 h 241175"/>
                  <a:gd name="connsiteX36" fmla="*/ 2820621 w 7130684"/>
                  <a:gd name="connsiteY36" fmla="*/ 241175 h 241175"/>
                  <a:gd name="connsiteX37" fmla="*/ 2966358 w 7130684"/>
                  <a:gd name="connsiteY37" fmla="*/ 241175 h 241175"/>
                  <a:gd name="connsiteX38" fmla="*/ 3508935 w 7130684"/>
                  <a:gd name="connsiteY38" fmla="*/ 241175 h 241175"/>
                  <a:gd name="connsiteX39" fmla="*/ 3828530 w 7130684"/>
                  <a:gd name="connsiteY39" fmla="*/ 241175 h 241175"/>
                  <a:gd name="connsiteX40" fmla="*/ 3902973 w 7130684"/>
                  <a:gd name="connsiteY40" fmla="*/ 241175 h 241175"/>
                  <a:gd name="connsiteX41" fmla="*/ 4383348 w 7130684"/>
                  <a:gd name="connsiteY41" fmla="*/ 241175 h 241175"/>
                  <a:gd name="connsiteX42" fmla="*/ 4613254 w 7130684"/>
                  <a:gd name="connsiteY42" fmla="*/ 241175 h 241175"/>
                  <a:gd name="connsiteX43" fmla="*/ 4783233 w 7130684"/>
                  <a:gd name="connsiteY43" fmla="*/ 241175 h 241175"/>
                  <a:gd name="connsiteX44" fmla="*/ 5301568 w 7130684"/>
                  <a:gd name="connsiteY44" fmla="*/ 241175 h 241175"/>
                  <a:gd name="connsiteX45" fmla="*/ 5567957 w 7130684"/>
                  <a:gd name="connsiteY45" fmla="*/ 241175 h 241175"/>
                  <a:gd name="connsiteX46" fmla="*/ 5695606 w 7130684"/>
                  <a:gd name="connsiteY46" fmla="*/ 241175 h 241175"/>
                  <a:gd name="connsiteX47" fmla="*/ 6175981 w 7130684"/>
                  <a:gd name="connsiteY47" fmla="*/ 241175 h 241175"/>
                  <a:gd name="connsiteX48" fmla="*/ 6256272 w 7130684"/>
                  <a:gd name="connsiteY48" fmla="*/ 241175 h 241175"/>
                  <a:gd name="connsiteX49" fmla="*/ 6650309 w 7130684"/>
                  <a:gd name="connsiteY49" fmla="*/ 241175 h 241175"/>
                  <a:gd name="connsiteX50" fmla="*/ 7130684 w 7130684"/>
                  <a:gd name="connsiteY50" fmla="*/ 241175 h 241175"/>
                  <a:gd name="connsiteX51" fmla="*/ 7122779 w 7130684"/>
                  <a:gd name="connsiteY51" fmla="*/ 191084 h 241175"/>
                  <a:gd name="connsiteX52" fmla="*/ 6897435 w 7130684"/>
                  <a:gd name="connsiteY52" fmla="*/ 0 h 241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7130684" h="241175">
                    <a:moveTo>
                      <a:pt x="6897435" y="0"/>
                    </a:moveTo>
                    <a:lnTo>
                      <a:pt x="6650309" y="0"/>
                    </a:lnTo>
                    <a:lnTo>
                      <a:pt x="6489521" y="0"/>
                    </a:lnTo>
                    <a:lnTo>
                      <a:pt x="5942732" y="0"/>
                    </a:lnTo>
                    <a:lnTo>
                      <a:pt x="5695606" y="0"/>
                    </a:lnTo>
                    <a:lnTo>
                      <a:pt x="5567957" y="0"/>
                    </a:lnTo>
                    <a:lnTo>
                      <a:pt x="5534818" y="0"/>
                    </a:lnTo>
                    <a:lnTo>
                      <a:pt x="4783233" y="0"/>
                    </a:lnTo>
                    <a:lnTo>
                      <a:pt x="4613254" y="0"/>
                    </a:lnTo>
                    <a:lnTo>
                      <a:pt x="4150098" y="0"/>
                    </a:lnTo>
                    <a:lnTo>
                      <a:pt x="3902973" y="0"/>
                    </a:lnTo>
                    <a:lnTo>
                      <a:pt x="3828530" y="0"/>
                    </a:lnTo>
                    <a:lnTo>
                      <a:pt x="3742185" y="0"/>
                    </a:lnTo>
                    <a:lnTo>
                      <a:pt x="2820621" y="0"/>
                    </a:lnTo>
                    <a:lnTo>
                      <a:pt x="2733108" y="0"/>
                    </a:lnTo>
                    <a:lnTo>
                      <a:pt x="2485983" y="0"/>
                    </a:lnTo>
                    <a:lnTo>
                      <a:pt x="2347451" y="0"/>
                    </a:lnTo>
                    <a:lnTo>
                      <a:pt x="2325195" y="0"/>
                    </a:lnTo>
                    <a:lnTo>
                      <a:pt x="2035897" y="0"/>
                    </a:lnTo>
                    <a:lnTo>
                      <a:pt x="1562727" y="0"/>
                    </a:lnTo>
                    <a:lnTo>
                      <a:pt x="1403631" y="0"/>
                    </a:lnTo>
                    <a:lnTo>
                      <a:pt x="641163" y="0"/>
                    </a:lnTo>
                    <a:lnTo>
                      <a:pt x="618907" y="0"/>
                    </a:lnTo>
                    <a:lnTo>
                      <a:pt x="480375" y="0"/>
                    </a:lnTo>
                    <a:lnTo>
                      <a:pt x="233250" y="0"/>
                    </a:lnTo>
                    <a:cubicBezTo>
                      <a:pt x="131947" y="0"/>
                      <a:pt x="45031" y="78793"/>
                      <a:pt x="7905" y="191084"/>
                    </a:cubicBezTo>
                    <a:lnTo>
                      <a:pt x="0" y="241175"/>
                    </a:lnTo>
                    <a:lnTo>
                      <a:pt x="480375" y="241175"/>
                    </a:lnTo>
                    <a:lnTo>
                      <a:pt x="618907" y="241175"/>
                    </a:lnTo>
                    <a:lnTo>
                      <a:pt x="874412" y="241175"/>
                    </a:lnTo>
                    <a:lnTo>
                      <a:pt x="1403631" y="241175"/>
                    </a:lnTo>
                    <a:lnTo>
                      <a:pt x="1562727" y="241175"/>
                    </a:lnTo>
                    <a:lnTo>
                      <a:pt x="2035897" y="241175"/>
                    </a:lnTo>
                    <a:lnTo>
                      <a:pt x="2091945" y="241175"/>
                    </a:lnTo>
                    <a:lnTo>
                      <a:pt x="2347451" y="241175"/>
                    </a:lnTo>
                    <a:lnTo>
                      <a:pt x="2485983" y="241175"/>
                    </a:lnTo>
                    <a:lnTo>
                      <a:pt x="2820621" y="241175"/>
                    </a:lnTo>
                    <a:lnTo>
                      <a:pt x="2966358" y="241175"/>
                    </a:lnTo>
                    <a:lnTo>
                      <a:pt x="3508935" y="241175"/>
                    </a:lnTo>
                    <a:lnTo>
                      <a:pt x="3828530" y="241175"/>
                    </a:lnTo>
                    <a:lnTo>
                      <a:pt x="3902973" y="241175"/>
                    </a:lnTo>
                    <a:lnTo>
                      <a:pt x="4383348" y="241175"/>
                    </a:lnTo>
                    <a:lnTo>
                      <a:pt x="4613254" y="241175"/>
                    </a:lnTo>
                    <a:lnTo>
                      <a:pt x="4783233" y="241175"/>
                    </a:lnTo>
                    <a:lnTo>
                      <a:pt x="5301568" y="241175"/>
                    </a:lnTo>
                    <a:lnTo>
                      <a:pt x="5567957" y="241175"/>
                    </a:lnTo>
                    <a:lnTo>
                      <a:pt x="5695606" y="241175"/>
                    </a:lnTo>
                    <a:lnTo>
                      <a:pt x="6175981" y="241175"/>
                    </a:lnTo>
                    <a:lnTo>
                      <a:pt x="6256272" y="241175"/>
                    </a:lnTo>
                    <a:lnTo>
                      <a:pt x="6650309" y="241175"/>
                    </a:lnTo>
                    <a:lnTo>
                      <a:pt x="7130684" y="241175"/>
                    </a:lnTo>
                    <a:lnTo>
                      <a:pt x="7122779" y="191084"/>
                    </a:lnTo>
                    <a:cubicBezTo>
                      <a:pt x="7085653" y="78793"/>
                      <a:pt x="6998737" y="0"/>
                      <a:pt x="6897435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52000">
                    <a:schemeClr val="accent1"/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" name="任意多边形: 形状 13"/>
              <p:cNvSpPr/>
              <p:nvPr/>
            </p:nvSpPr>
            <p:spPr>
              <a:xfrm>
                <a:off x="2796849" y="1140281"/>
                <a:ext cx="6596532" cy="765089"/>
              </a:xfrm>
              <a:custGeom>
                <a:avLst/>
                <a:gdLst>
                  <a:gd name="connsiteX0" fmla="*/ 0 w 6596532"/>
                  <a:gd name="connsiteY0" fmla="*/ 0 h 1170940"/>
                  <a:gd name="connsiteX1" fmla="*/ 350902 w 6596532"/>
                  <a:gd name="connsiteY1" fmla="*/ 0 h 1170940"/>
                  <a:gd name="connsiteX2" fmla="*/ 350904 w 6596532"/>
                  <a:gd name="connsiteY2" fmla="*/ 0 h 1170940"/>
                  <a:gd name="connsiteX3" fmla="*/ 1742754 w 6596532"/>
                  <a:gd name="connsiteY3" fmla="*/ 0 h 1170940"/>
                  <a:gd name="connsiteX4" fmla="*/ 2074143 w 6596532"/>
                  <a:gd name="connsiteY4" fmla="*/ 0 h 1170940"/>
                  <a:gd name="connsiteX5" fmla="*/ 4522389 w 6596532"/>
                  <a:gd name="connsiteY5" fmla="*/ 0 h 1170940"/>
                  <a:gd name="connsiteX6" fmla="*/ 4739954 w 6596532"/>
                  <a:gd name="connsiteY6" fmla="*/ 0 h 1170940"/>
                  <a:gd name="connsiteX7" fmla="*/ 6245628 w 6596532"/>
                  <a:gd name="connsiteY7" fmla="*/ 0 h 1170940"/>
                  <a:gd name="connsiteX8" fmla="*/ 6245630 w 6596532"/>
                  <a:gd name="connsiteY8" fmla="*/ 0 h 1170940"/>
                  <a:gd name="connsiteX9" fmla="*/ 6596532 w 6596532"/>
                  <a:gd name="connsiteY9" fmla="*/ 0 h 1170940"/>
                  <a:gd name="connsiteX10" fmla="*/ 6596532 w 6596532"/>
                  <a:gd name="connsiteY10" fmla="*/ 39 h 1170940"/>
                  <a:gd name="connsiteX11" fmla="*/ 6549751 w 6596532"/>
                  <a:gd name="connsiteY11" fmla="*/ 4030 h 1170940"/>
                  <a:gd name="connsiteX12" fmla="*/ 6367346 w 6596532"/>
                  <a:gd name="connsiteY12" fmla="*/ 158373 h 1170940"/>
                  <a:gd name="connsiteX13" fmla="*/ 6365588 w 6596532"/>
                  <a:gd name="connsiteY13" fmla="*/ 173113 h 1170940"/>
                  <a:gd name="connsiteX14" fmla="*/ 6365588 w 6596532"/>
                  <a:gd name="connsiteY14" fmla="*/ 223578 h 1170940"/>
                  <a:gd name="connsiteX15" fmla="*/ 6366112 w 6596532"/>
                  <a:gd name="connsiteY15" fmla="*/ 227973 h 1170940"/>
                  <a:gd name="connsiteX16" fmla="*/ 6365588 w 6596532"/>
                  <a:gd name="connsiteY16" fmla="*/ 227973 h 1170940"/>
                  <a:gd name="connsiteX17" fmla="*/ 6365588 w 6596532"/>
                  <a:gd name="connsiteY17" fmla="*/ 574983 h 1170940"/>
                  <a:gd name="connsiteX18" fmla="*/ 6369244 w 6596532"/>
                  <a:gd name="connsiteY18" fmla="*/ 593092 h 1170940"/>
                  <a:gd name="connsiteX19" fmla="*/ 6369244 w 6596532"/>
                  <a:gd name="connsiteY19" fmla="*/ 1055368 h 1170940"/>
                  <a:gd name="connsiteX20" fmla="*/ 6253672 w 6596532"/>
                  <a:gd name="connsiteY20" fmla="*/ 1170940 h 1170940"/>
                  <a:gd name="connsiteX21" fmla="*/ 343096 w 6596532"/>
                  <a:gd name="connsiteY21" fmla="*/ 1170940 h 1170940"/>
                  <a:gd name="connsiteX22" fmla="*/ 227524 w 6596532"/>
                  <a:gd name="connsiteY22" fmla="*/ 1055368 h 1170940"/>
                  <a:gd name="connsiteX23" fmla="*/ 227524 w 6596532"/>
                  <a:gd name="connsiteY23" fmla="*/ 593092 h 1170940"/>
                  <a:gd name="connsiteX24" fmla="*/ 230944 w 6596532"/>
                  <a:gd name="connsiteY24" fmla="*/ 576152 h 1170940"/>
                  <a:gd name="connsiteX25" fmla="*/ 230944 w 6596532"/>
                  <a:gd name="connsiteY25" fmla="*/ 227973 h 1170940"/>
                  <a:gd name="connsiteX26" fmla="*/ 230421 w 6596532"/>
                  <a:gd name="connsiteY26" fmla="*/ 227973 h 1170940"/>
                  <a:gd name="connsiteX27" fmla="*/ 230944 w 6596532"/>
                  <a:gd name="connsiteY27" fmla="*/ 223578 h 1170940"/>
                  <a:gd name="connsiteX28" fmla="*/ 230944 w 6596532"/>
                  <a:gd name="connsiteY28" fmla="*/ 173113 h 1170940"/>
                  <a:gd name="connsiteX29" fmla="*/ 229187 w 6596532"/>
                  <a:gd name="connsiteY29" fmla="*/ 158373 h 1170940"/>
                  <a:gd name="connsiteX30" fmla="*/ 46781 w 6596532"/>
                  <a:gd name="connsiteY30" fmla="*/ 4030 h 1170940"/>
                  <a:gd name="connsiteX31" fmla="*/ 0 w 6596532"/>
                  <a:gd name="connsiteY31" fmla="*/ 39 h 1170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6596532" h="1170940">
                    <a:moveTo>
                      <a:pt x="0" y="0"/>
                    </a:moveTo>
                    <a:lnTo>
                      <a:pt x="350902" y="0"/>
                    </a:lnTo>
                    <a:lnTo>
                      <a:pt x="350904" y="0"/>
                    </a:lnTo>
                    <a:lnTo>
                      <a:pt x="1742754" y="0"/>
                    </a:lnTo>
                    <a:lnTo>
                      <a:pt x="2074143" y="0"/>
                    </a:lnTo>
                    <a:lnTo>
                      <a:pt x="4522389" y="0"/>
                    </a:lnTo>
                    <a:lnTo>
                      <a:pt x="4739954" y="0"/>
                    </a:lnTo>
                    <a:lnTo>
                      <a:pt x="6245628" y="0"/>
                    </a:lnTo>
                    <a:lnTo>
                      <a:pt x="6245630" y="0"/>
                    </a:lnTo>
                    <a:lnTo>
                      <a:pt x="6596532" y="0"/>
                    </a:lnTo>
                    <a:lnTo>
                      <a:pt x="6596532" y="39"/>
                    </a:lnTo>
                    <a:lnTo>
                      <a:pt x="6549751" y="4030"/>
                    </a:lnTo>
                    <a:cubicBezTo>
                      <a:pt x="6458193" y="19883"/>
                      <a:pt x="6386080" y="80902"/>
                      <a:pt x="6367346" y="158373"/>
                    </a:cubicBezTo>
                    <a:lnTo>
                      <a:pt x="6365588" y="173113"/>
                    </a:lnTo>
                    <a:lnTo>
                      <a:pt x="6365588" y="223578"/>
                    </a:lnTo>
                    <a:lnTo>
                      <a:pt x="6366112" y="227973"/>
                    </a:lnTo>
                    <a:lnTo>
                      <a:pt x="6365588" y="227973"/>
                    </a:lnTo>
                    <a:lnTo>
                      <a:pt x="6365588" y="574983"/>
                    </a:lnTo>
                    <a:lnTo>
                      <a:pt x="6369244" y="593092"/>
                    </a:lnTo>
                    <a:lnTo>
                      <a:pt x="6369244" y="1055368"/>
                    </a:lnTo>
                    <a:cubicBezTo>
                      <a:pt x="6369244" y="1119197"/>
                      <a:pt x="6317501" y="1170940"/>
                      <a:pt x="6253672" y="1170940"/>
                    </a:cubicBezTo>
                    <a:lnTo>
                      <a:pt x="343096" y="1170940"/>
                    </a:lnTo>
                    <a:cubicBezTo>
                      <a:pt x="279267" y="1170940"/>
                      <a:pt x="227524" y="1119197"/>
                      <a:pt x="227524" y="1055368"/>
                    </a:cubicBezTo>
                    <a:lnTo>
                      <a:pt x="227524" y="593092"/>
                    </a:lnTo>
                    <a:lnTo>
                      <a:pt x="230944" y="576152"/>
                    </a:lnTo>
                    <a:lnTo>
                      <a:pt x="230944" y="227973"/>
                    </a:lnTo>
                    <a:lnTo>
                      <a:pt x="230421" y="227973"/>
                    </a:lnTo>
                    <a:lnTo>
                      <a:pt x="230944" y="223578"/>
                    </a:lnTo>
                    <a:lnTo>
                      <a:pt x="230944" y="173113"/>
                    </a:lnTo>
                    <a:lnTo>
                      <a:pt x="229187" y="158373"/>
                    </a:lnTo>
                    <a:cubicBezTo>
                      <a:pt x="210452" y="80902"/>
                      <a:pt x="138339" y="19883"/>
                      <a:pt x="46781" y="4030"/>
                    </a:cubicBezTo>
                    <a:lnTo>
                      <a:pt x="0" y="39"/>
                    </a:lnTo>
                    <a:close/>
                  </a:path>
                </a:pathLst>
              </a:custGeom>
              <a:gradFill flip="none" rotWithShape="1">
                <a:gsLst>
                  <a:gs pos="52000">
                    <a:schemeClr val="accent1"/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9" name="文本框 18"/>
              <p:cNvSpPr txBox="1"/>
              <p:nvPr/>
            </p:nvSpPr>
            <p:spPr>
              <a:xfrm>
                <a:off x="5461937" y="1204912"/>
                <a:ext cx="1969741" cy="63582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3600" b="1" i="0" u="none" strike="noStrike" kern="1200" cap="none" spc="0" normalizeH="0" baseline="0" noProof="0" dirty="0">
                    <a:ln w="12700">
                      <a:solidFill>
                        <a:srgbClr val="FFFFFF"/>
                      </a:solidFill>
                    </a:ln>
                    <a:noFill/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rPr>
                  <a:t>PART 03</a:t>
                </a:r>
                <a:endParaRPr kumimoji="0" lang="zh-CN" altLang="en-US" sz="3600" b="1" i="0" u="none" strike="noStrike" kern="1200" cap="none" spc="0" normalizeH="0" baseline="0" noProof="0" dirty="0">
                  <a:ln w="12700">
                    <a:solidFill>
                      <a:srgbClr val="FFFFFF"/>
                    </a:solidFill>
                  </a:ln>
                  <a:noFill/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8" name="矩形: 圆角 17"/>
              <p:cNvSpPr/>
              <p:nvPr/>
            </p:nvSpPr>
            <p:spPr>
              <a:xfrm>
                <a:off x="1968710" y="2574665"/>
                <a:ext cx="8330871" cy="1803423"/>
              </a:xfrm>
              <a:prstGeom prst="roundRect">
                <a:avLst>
                  <a:gd name="adj" fmla="val 0"/>
                </a:avLst>
              </a:prstGeom>
              <a:noFill/>
              <a:ln w="12700"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rmAutofit fontScale="85000" lnSpcReduction="20000"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9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F2F2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rPr>
                  <a:t>以案为鉴</a:t>
                </a:r>
                <a:r>
                  <a:rPr kumimoji="0" lang="en-US" altLang="zh-CN" sz="9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F2F2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rPr>
                  <a:t>-</a:t>
                </a:r>
                <a:r>
                  <a:rPr kumimoji="0" lang="zh-CN" altLang="en-US" sz="9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F2F2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rPr>
                  <a:t>廉洁警示教育</a:t>
                </a:r>
                <a:endParaRPr kumimoji="0" lang="zh-CN" alt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8864600" y="5020953"/>
              <a:ext cx="3327401" cy="1837047"/>
              <a:chOff x="9259092" y="5238751"/>
              <a:chExt cx="2932909" cy="1619249"/>
            </a:xfrm>
          </p:grpSpPr>
          <p:sp>
            <p:nvSpPr>
              <p:cNvPr id="10" name="任意多边形: 形状 9"/>
              <p:cNvSpPr/>
              <p:nvPr/>
            </p:nvSpPr>
            <p:spPr>
              <a:xfrm>
                <a:off x="10497708" y="5238751"/>
                <a:ext cx="1694293" cy="1403233"/>
              </a:xfrm>
              <a:custGeom>
                <a:avLst/>
                <a:gdLst>
                  <a:gd name="connsiteX0" fmla="*/ 1694293 w 1694293"/>
                  <a:gd name="connsiteY0" fmla="*/ 0 h 1403233"/>
                  <a:gd name="connsiteX1" fmla="*/ 1694293 w 1694293"/>
                  <a:gd name="connsiteY1" fmla="*/ 519776 h 1403233"/>
                  <a:gd name="connsiteX2" fmla="*/ 1667846 w 1694293"/>
                  <a:gd name="connsiteY2" fmla="*/ 552037 h 1403233"/>
                  <a:gd name="connsiteX3" fmla="*/ 318952 w 1694293"/>
                  <a:gd name="connsiteY3" fmla="*/ 1310742 h 1403233"/>
                  <a:gd name="connsiteX4" fmla="*/ 0 w 1694293"/>
                  <a:gd name="connsiteY4" fmla="*/ 1403233 h 1403233"/>
                  <a:gd name="connsiteX5" fmla="*/ 159755 w 1694293"/>
                  <a:gd name="connsiteY5" fmla="*/ 1334369 h 1403233"/>
                  <a:gd name="connsiteX6" fmla="*/ 1666588 w 1694293"/>
                  <a:gd name="connsiteY6" fmla="*/ 52543 h 1403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94293" h="1403233">
                    <a:moveTo>
                      <a:pt x="1694293" y="0"/>
                    </a:moveTo>
                    <a:lnTo>
                      <a:pt x="1694293" y="519776"/>
                    </a:lnTo>
                    <a:lnTo>
                      <a:pt x="1667846" y="552037"/>
                    </a:lnTo>
                    <a:cubicBezTo>
                      <a:pt x="1379395" y="856512"/>
                      <a:pt x="909617" y="1118408"/>
                      <a:pt x="318952" y="1310742"/>
                    </a:cubicBezTo>
                    <a:lnTo>
                      <a:pt x="0" y="1403233"/>
                    </a:lnTo>
                    <a:lnTo>
                      <a:pt x="159755" y="1334369"/>
                    </a:lnTo>
                    <a:cubicBezTo>
                      <a:pt x="822595" y="1017466"/>
                      <a:pt x="1349304" y="573232"/>
                      <a:pt x="1666588" y="52543"/>
                    </a:cubicBezTo>
                    <a:close/>
                  </a:path>
                </a:pathLst>
              </a:custGeom>
              <a:gradFill flip="none" rotWithShape="1">
                <a:gsLst>
                  <a:gs pos="39000">
                    <a:schemeClr val="accent2"/>
                  </a:gs>
                  <a:gs pos="76000">
                    <a:schemeClr val="accent2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" name="任意多边形: 形状 10"/>
              <p:cNvSpPr/>
              <p:nvPr/>
            </p:nvSpPr>
            <p:spPr>
              <a:xfrm>
                <a:off x="9259092" y="5758526"/>
                <a:ext cx="2932908" cy="1099474"/>
              </a:xfrm>
              <a:custGeom>
                <a:avLst/>
                <a:gdLst>
                  <a:gd name="connsiteX0" fmla="*/ 2932908 w 2932908"/>
                  <a:gd name="connsiteY0" fmla="*/ 0 h 1099474"/>
                  <a:gd name="connsiteX1" fmla="*/ 2932908 w 2932908"/>
                  <a:gd name="connsiteY1" fmla="*/ 1099474 h 1099474"/>
                  <a:gd name="connsiteX2" fmla="*/ 0 w 2932908"/>
                  <a:gd name="connsiteY2" fmla="*/ 1099474 h 1099474"/>
                  <a:gd name="connsiteX3" fmla="*/ 376864 w 2932908"/>
                  <a:gd name="connsiteY3" fmla="*/ 1056211 h 1099474"/>
                  <a:gd name="connsiteX4" fmla="*/ 2906461 w 2932908"/>
                  <a:gd name="connsiteY4" fmla="*/ 32261 h 1099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32908" h="1099474">
                    <a:moveTo>
                      <a:pt x="2932908" y="0"/>
                    </a:moveTo>
                    <a:lnTo>
                      <a:pt x="2932908" y="1099474"/>
                    </a:lnTo>
                    <a:lnTo>
                      <a:pt x="0" y="1099474"/>
                    </a:lnTo>
                    <a:lnTo>
                      <a:pt x="376864" y="1056211"/>
                    </a:lnTo>
                    <a:cubicBezTo>
                      <a:pt x="1519221" y="897579"/>
                      <a:pt x="2444940" y="519420"/>
                      <a:pt x="2906461" y="32261"/>
                    </a:cubicBezTo>
                    <a:close/>
                  </a:path>
                </a:pathLst>
              </a:custGeom>
              <a:gradFill flip="none" rotWithShape="1">
                <a:gsLst>
                  <a:gs pos="14000">
                    <a:schemeClr val="accent1"/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6" name="组合 5"/>
            <p:cNvGrpSpPr/>
            <p:nvPr/>
          </p:nvGrpSpPr>
          <p:grpSpPr>
            <a:xfrm flipH="1" flipV="1">
              <a:off x="0" y="0"/>
              <a:ext cx="3327401" cy="1837047"/>
              <a:chOff x="9259092" y="5238751"/>
              <a:chExt cx="2932909" cy="1619249"/>
            </a:xfrm>
          </p:grpSpPr>
          <p:sp>
            <p:nvSpPr>
              <p:cNvPr id="8" name="任意多边形: 形状 7"/>
              <p:cNvSpPr/>
              <p:nvPr/>
            </p:nvSpPr>
            <p:spPr>
              <a:xfrm>
                <a:off x="10497708" y="5238751"/>
                <a:ext cx="1694293" cy="1403233"/>
              </a:xfrm>
              <a:custGeom>
                <a:avLst/>
                <a:gdLst>
                  <a:gd name="connsiteX0" fmla="*/ 1694293 w 1694293"/>
                  <a:gd name="connsiteY0" fmla="*/ 0 h 1403233"/>
                  <a:gd name="connsiteX1" fmla="*/ 1694293 w 1694293"/>
                  <a:gd name="connsiteY1" fmla="*/ 519776 h 1403233"/>
                  <a:gd name="connsiteX2" fmla="*/ 1667846 w 1694293"/>
                  <a:gd name="connsiteY2" fmla="*/ 552037 h 1403233"/>
                  <a:gd name="connsiteX3" fmla="*/ 318952 w 1694293"/>
                  <a:gd name="connsiteY3" fmla="*/ 1310742 h 1403233"/>
                  <a:gd name="connsiteX4" fmla="*/ 0 w 1694293"/>
                  <a:gd name="connsiteY4" fmla="*/ 1403233 h 1403233"/>
                  <a:gd name="connsiteX5" fmla="*/ 159755 w 1694293"/>
                  <a:gd name="connsiteY5" fmla="*/ 1334369 h 1403233"/>
                  <a:gd name="connsiteX6" fmla="*/ 1666588 w 1694293"/>
                  <a:gd name="connsiteY6" fmla="*/ 52543 h 1403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94293" h="1403233">
                    <a:moveTo>
                      <a:pt x="1694293" y="0"/>
                    </a:moveTo>
                    <a:lnTo>
                      <a:pt x="1694293" y="519776"/>
                    </a:lnTo>
                    <a:lnTo>
                      <a:pt x="1667846" y="552037"/>
                    </a:lnTo>
                    <a:cubicBezTo>
                      <a:pt x="1379395" y="856512"/>
                      <a:pt x="909617" y="1118408"/>
                      <a:pt x="318952" y="1310742"/>
                    </a:cubicBezTo>
                    <a:lnTo>
                      <a:pt x="0" y="1403233"/>
                    </a:lnTo>
                    <a:lnTo>
                      <a:pt x="159755" y="1334369"/>
                    </a:lnTo>
                    <a:cubicBezTo>
                      <a:pt x="822595" y="1017466"/>
                      <a:pt x="1349304" y="573232"/>
                      <a:pt x="1666588" y="52543"/>
                    </a:cubicBezTo>
                    <a:close/>
                  </a:path>
                </a:pathLst>
              </a:custGeom>
              <a:gradFill flip="none" rotWithShape="1">
                <a:gsLst>
                  <a:gs pos="49000">
                    <a:schemeClr val="accent2"/>
                  </a:gs>
                  <a:gs pos="100000">
                    <a:schemeClr val="accent2">
                      <a:lumMod val="60000"/>
                      <a:lumOff val="40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" name="任意多边形: 形状 8"/>
              <p:cNvSpPr/>
              <p:nvPr/>
            </p:nvSpPr>
            <p:spPr>
              <a:xfrm>
                <a:off x="9259092" y="5758526"/>
                <a:ext cx="2932908" cy="1099474"/>
              </a:xfrm>
              <a:custGeom>
                <a:avLst/>
                <a:gdLst>
                  <a:gd name="connsiteX0" fmla="*/ 2932908 w 2932908"/>
                  <a:gd name="connsiteY0" fmla="*/ 0 h 1099474"/>
                  <a:gd name="connsiteX1" fmla="*/ 2932908 w 2932908"/>
                  <a:gd name="connsiteY1" fmla="*/ 1099474 h 1099474"/>
                  <a:gd name="connsiteX2" fmla="*/ 0 w 2932908"/>
                  <a:gd name="connsiteY2" fmla="*/ 1099474 h 1099474"/>
                  <a:gd name="connsiteX3" fmla="*/ 376864 w 2932908"/>
                  <a:gd name="connsiteY3" fmla="*/ 1056211 h 1099474"/>
                  <a:gd name="connsiteX4" fmla="*/ 2906461 w 2932908"/>
                  <a:gd name="connsiteY4" fmla="*/ 32261 h 1099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32908" h="1099474">
                    <a:moveTo>
                      <a:pt x="2932908" y="0"/>
                    </a:moveTo>
                    <a:lnTo>
                      <a:pt x="2932908" y="1099474"/>
                    </a:lnTo>
                    <a:lnTo>
                      <a:pt x="0" y="1099474"/>
                    </a:lnTo>
                    <a:lnTo>
                      <a:pt x="376864" y="1056211"/>
                    </a:lnTo>
                    <a:cubicBezTo>
                      <a:pt x="1519221" y="897579"/>
                      <a:pt x="2444940" y="519420"/>
                      <a:pt x="2906461" y="32261"/>
                    </a:cubicBezTo>
                    <a:close/>
                  </a:path>
                </a:pathLst>
              </a:custGeom>
              <a:gradFill flip="none" rotWithShape="1">
                <a:gsLst>
                  <a:gs pos="14000">
                    <a:schemeClr val="accent1"/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cxnSp>
          <p:nvCxnSpPr>
            <p:cNvPr id="7" name="直接连接符 6"/>
            <p:cNvCxnSpPr/>
            <p:nvPr/>
          </p:nvCxnSpPr>
          <p:spPr>
            <a:xfrm>
              <a:off x="1301300" y="4939726"/>
              <a:ext cx="9589402" cy="0"/>
            </a:xfrm>
            <a:prstGeom prst="line">
              <a:avLst/>
            </a:prstGeom>
            <a:ln>
              <a:solidFill>
                <a:schemeClr val="accent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hlinkClick r:id="rId1" tooltip="" action="ppaction://hlinkfile"/>
          </p:cNvPr>
          <p:cNvSpPr txBox="1"/>
          <p:nvPr/>
        </p:nvSpPr>
        <p:spPr>
          <a:xfrm>
            <a:off x="3556000" y="3013710"/>
            <a:ext cx="7655560" cy="46037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30480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>
                <a:latin typeface="Calibri" panose="020F0502020204030204"/>
                <a:ea typeface="Calibri" panose="020F0502020204030204"/>
              </a:rPr>
              <a:t>https://v.qq.com/x/page/i3151kcdq56.html?url_from=share</a:t>
            </a:r>
            <a:endParaRPr lang="en-US" altLang="zh-CN" sz="1600">
              <a:latin typeface="Calibri" panose="020F0502020204030204"/>
              <a:ea typeface="Calibri" panose="020F050202020403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矩形 48"/>
          <p:cNvSpPr/>
          <p:nvPr/>
        </p:nvSpPr>
        <p:spPr>
          <a:xfrm>
            <a:off x="-8890" y="0"/>
            <a:ext cx="1220978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51" name="矩形 50"/>
          <p:cNvSpPr/>
          <p:nvPr/>
        </p:nvSpPr>
        <p:spPr>
          <a:xfrm>
            <a:off x="-8890" y="5315537"/>
            <a:ext cx="12200890" cy="15294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5" name="组合 54"/>
          <p:cNvGrpSpPr/>
          <p:nvPr/>
        </p:nvGrpSpPr>
        <p:grpSpPr>
          <a:xfrm>
            <a:off x="1" y="61979"/>
            <a:ext cx="12191999" cy="6734042"/>
            <a:chOff x="436245" y="404495"/>
            <a:chExt cx="11240135" cy="6070600"/>
          </a:xfrm>
        </p:grpSpPr>
        <p:cxnSp>
          <p:nvCxnSpPr>
            <p:cNvPr id="56" name="直接连接符 55"/>
            <p:cNvCxnSpPr/>
            <p:nvPr>
              <p:custDataLst>
                <p:tags r:id="rId1"/>
              </p:custDataLst>
            </p:nvPr>
          </p:nvCxnSpPr>
          <p:spPr>
            <a:xfrm>
              <a:off x="436245" y="492760"/>
              <a:ext cx="11240135" cy="0"/>
            </a:xfrm>
            <a:prstGeom prst="line">
              <a:avLst/>
            </a:prstGeom>
            <a:ln>
              <a:solidFill>
                <a:schemeClr val="bg1"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连接符 56"/>
            <p:cNvCxnSpPr/>
            <p:nvPr>
              <p:custDataLst>
                <p:tags r:id="rId2"/>
              </p:custDataLst>
            </p:nvPr>
          </p:nvCxnSpPr>
          <p:spPr>
            <a:xfrm>
              <a:off x="436245" y="719455"/>
              <a:ext cx="11240135" cy="0"/>
            </a:xfrm>
            <a:prstGeom prst="line">
              <a:avLst/>
            </a:prstGeom>
            <a:ln>
              <a:solidFill>
                <a:schemeClr val="bg1"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连接符 57"/>
            <p:cNvCxnSpPr/>
            <p:nvPr>
              <p:custDataLst>
                <p:tags r:id="rId3"/>
              </p:custDataLst>
            </p:nvPr>
          </p:nvCxnSpPr>
          <p:spPr>
            <a:xfrm>
              <a:off x="436245" y="946150"/>
              <a:ext cx="11240135" cy="0"/>
            </a:xfrm>
            <a:prstGeom prst="line">
              <a:avLst/>
            </a:prstGeom>
            <a:ln>
              <a:solidFill>
                <a:schemeClr val="bg1"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连接符 58"/>
            <p:cNvCxnSpPr/>
            <p:nvPr>
              <p:custDataLst>
                <p:tags r:id="rId4"/>
              </p:custDataLst>
            </p:nvPr>
          </p:nvCxnSpPr>
          <p:spPr>
            <a:xfrm>
              <a:off x="436245" y="1172845"/>
              <a:ext cx="11240135" cy="0"/>
            </a:xfrm>
            <a:prstGeom prst="line">
              <a:avLst/>
            </a:prstGeom>
            <a:ln>
              <a:solidFill>
                <a:schemeClr val="bg1"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接连接符 59"/>
            <p:cNvCxnSpPr/>
            <p:nvPr>
              <p:custDataLst>
                <p:tags r:id="rId5"/>
              </p:custDataLst>
            </p:nvPr>
          </p:nvCxnSpPr>
          <p:spPr>
            <a:xfrm>
              <a:off x="436245" y="1399540"/>
              <a:ext cx="11240135" cy="0"/>
            </a:xfrm>
            <a:prstGeom prst="line">
              <a:avLst/>
            </a:prstGeom>
            <a:ln>
              <a:solidFill>
                <a:schemeClr val="bg1"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连接符 60"/>
            <p:cNvCxnSpPr/>
            <p:nvPr>
              <p:custDataLst>
                <p:tags r:id="rId6"/>
              </p:custDataLst>
            </p:nvPr>
          </p:nvCxnSpPr>
          <p:spPr>
            <a:xfrm>
              <a:off x="436245" y="1626235"/>
              <a:ext cx="11240135" cy="0"/>
            </a:xfrm>
            <a:prstGeom prst="line">
              <a:avLst/>
            </a:prstGeom>
            <a:ln>
              <a:solidFill>
                <a:schemeClr val="bg1"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接连接符 61"/>
            <p:cNvCxnSpPr/>
            <p:nvPr>
              <p:custDataLst>
                <p:tags r:id="rId7"/>
              </p:custDataLst>
            </p:nvPr>
          </p:nvCxnSpPr>
          <p:spPr>
            <a:xfrm>
              <a:off x="436245" y="1852930"/>
              <a:ext cx="11240135" cy="0"/>
            </a:xfrm>
            <a:prstGeom prst="line">
              <a:avLst/>
            </a:prstGeom>
            <a:ln>
              <a:solidFill>
                <a:schemeClr val="bg1"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接连接符 62"/>
            <p:cNvCxnSpPr/>
            <p:nvPr>
              <p:custDataLst>
                <p:tags r:id="rId8"/>
              </p:custDataLst>
            </p:nvPr>
          </p:nvCxnSpPr>
          <p:spPr>
            <a:xfrm>
              <a:off x="436245" y="2079625"/>
              <a:ext cx="11240135" cy="0"/>
            </a:xfrm>
            <a:prstGeom prst="line">
              <a:avLst/>
            </a:prstGeom>
            <a:ln>
              <a:solidFill>
                <a:schemeClr val="bg1"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接连接符 63"/>
            <p:cNvCxnSpPr/>
            <p:nvPr>
              <p:custDataLst>
                <p:tags r:id="rId9"/>
              </p:custDataLst>
            </p:nvPr>
          </p:nvCxnSpPr>
          <p:spPr>
            <a:xfrm>
              <a:off x="436245" y="2306320"/>
              <a:ext cx="11240135" cy="0"/>
            </a:xfrm>
            <a:prstGeom prst="line">
              <a:avLst/>
            </a:prstGeom>
            <a:ln>
              <a:solidFill>
                <a:schemeClr val="bg1"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接连接符 64"/>
            <p:cNvCxnSpPr/>
            <p:nvPr>
              <p:custDataLst>
                <p:tags r:id="rId10"/>
              </p:custDataLst>
            </p:nvPr>
          </p:nvCxnSpPr>
          <p:spPr>
            <a:xfrm>
              <a:off x="436245" y="2533015"/>
              <a:ext cx="11240135" cy="0"/>
            </a:xfrm>
            <a:prstGeom prst="line">
              <a:avLst/>
            </a:prstGeom>
            <a:ln>
              <a:solidFill>
                <a:schemeClr val="bg1"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接连接符 65"/>
            <p:cNvCxnSpPr/>
            <p:nvPr>
              <p:custDataLst>
                <p:tags r:id="rId11"/>
              </p:custDataLst>
            </p:nvPr>
          </p:nvCxnSpPr>
          <p:spPr>
            <a:xfrm>
              <a:off x="436245" y="2759710"/>
              <a:ext cx="11240135" cy="0"/>
            </a:xfrm>
            <a:prstGeom prst="line">
              <a:avLst/>
            </a:prstGeom>
            <a:ln>
              <a:solidFill>
                <a:schemeClr val="bg1"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接连接符 66"/>
            <p:cNvCxnSpPr/>
            <p:nvPr>
              <p:custDataLst>
                <p:tags r:id="rId12"/>
              </p:custDataLst>
            </p:nvPr>
          </p:nvCxnSpPr>
          <p:spPr>
            <a:xfrm>
              <a:off x="436245" y="2986405"/>
              <a:ext cx="11240135" cy="0"/>
            </a:xfrm>
            <a:prstGeom prst="line">
              <a:avLst/>
            </a:prstGeom>
            <a:ln>
              <a:solidFill>
                <a:schemeClr val="bg1"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接连接符 67"/>
            <p:cNvCxnSpPr/>
            <p:nvPr>
              <p:custDataLst>
                <p:tags r:id="rId13"/>
              </p:custDataLst>
            </p:nvPr>
          </p:nvCxnSpPr>
          <p:spPr>
            <a:xfrm>
              <a:off x="436245" y="3213100"/>
              <a:ext cx="11240135" cy="0"/>
            </a:xfrm>
            <a:prstGeom prst="line">
              <a:avLst/>
            </a:prstGeom>
            <a:ln>
              <a:solidFill>
                <a:schemeClr val="bg1"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接连接符 68"/>
            <p:cNvCxnSpPr/>
            <p:nvPr>
              <p:custDataLst>
                <p:tags r:id="rId14"/>
              </p:custDataLst>
            </p:nvPr>
          </p:nvCxnSpPr>
          <p:spPr>
            <a:xfrm>
              <a:off x="436245" y="3439795"/>
              <a:ext cx="11240135" cy="0"/>
            </a:xfrm>
            <a:prstGeom prst="line">
              <a:avLst/>
            </a:prstGeom>
            <a:ln>
              <a:solidFill>
                <a:schemeClr val="bg1"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接连接符 69"/>
            <p:cNvCxnSpPr/>
            <p:nvPr>
              <p:custDataLst>
                <p:tags r:id="rId15"/>
              </p:custDataLst>
            </p:nvPr>
          </p:nvCxnSpPr>
          <p:spPr>
            <a:xfrm>
              <a:off x="436245" y="3666490"/>
              <a:ext cx="11240135" cy="0"/>
            </a:xfrm>
            <a:prstGeom prst="line">
              <a:avLst/>
            </a:prstGeom>
            <a:ln>
              <a:solidFill>
                <a:schemeClr val="bg1"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接连接符 70"/>
            <p:cNvCxnSpPr/>
            <p:nvPr>
              <p:custDataLst>
                <p:tags r:id="rId16"/>
              </p:custDataLst>
            </p:nvPr>
          </p:nvCxnSpPr>
          <p:spPr>
            <a:xfrm>
              <a:off x="436245" y="3893185"/>
              <a:ext cx="11240135" cy="0"/>
            </a:xfrm>
            <a:prstGeom prst="line">
              <a:avLst/>
            </a:prstGeom>
            <a:ln>
              <a:solidFill>
                <a:schemeClr val="bg1"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接连接符 71"/>
            <p:cNvCxnSpPr/>
            <p:nvPr>
              <p:custDataLst>
                <p:tags r:id="rId17"/>
              </p:custDataLst>
            </p:nvPr>
          </p:nvCxnSpPr>
          <p:spPr>
            <a:xfrm>
              <a:off x="436245" y="4119880"/>
              <a:ext cx="11240135" cy="0"/>
            </a:xfrm>
            <a:prstGeom prst="line">
              <a:avLst/>
            </a:prstGeom>
            <a:ln>
              <a:solidFill>
                <a:schemeClr val="bg1"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接连接符 72"/>
            <p:cNvCxnSpPr/>
            <p:nvPr>
              <p:custDataLst>
                <p:tags r:id="rId18"/>
              </p:custDataLst>
            </p:nvPr>
          </p:nvCxnSpPr>
          <p:spPr>
            <a:xfrm>
              <a:off x="436245" y="4346575"/>
              <a:ext cx="11240135" cy="0"/>
            </a:xfrm>
            <a:prstGeom prst="line">
              <a:avLst/>
            </a:prstGeom>
            <a:ln>
              <a:solidFill>
                <a:schemeClr val="bg1"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接连接符 73"/>
            <p:cNvCxnSpPr/>
            <p:nvPr>
              <p:custDataLst>
                <p:tags r:id="rId19"/>
              </p:custDataLst>
            </p:nvPr>
          </p:nvCxnSpPr>
          <p:spPr>
            <a:xfrm>
              <a:off x="436245" y="4573270"/>
              <a:ext cx="11240135" cy="0"/>
            </a:xfrm>
            <a:prstGeom prst="line">
              <a:avLst/>
            </a:prstGeom>
            <a:ln>
              <a:solidFill>
                <a:schemeClr val="bg1"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接连接符 74"/>
            <p:cNvCxnSpPr/>
            <p:nvPr>
              <p:custDataLst>
                <p:tags r:id="rId20"/>
              </p:custDataLst>
            </p:nvPr>
          </p:nvCxnSpPr>
          <p:spPr>
            <a:xfrm>
              <a:off x="436245" y="4799965"/>
              <a:ext cx="11240135" cy="0"/>
            </a:xfrm>
            <a:prstGeom prst="line">
              <a:avLst/>
            </a:prstGeom>
            <a:ln>
              <a:solidFill>
                <a:schemeClr val="bg1"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接连接符 75"/>
            <p:cNvCxnSpPr/>
            <p:nvPr>
              <p:custDataLst>
                <p:tags r:id="rId21"/>
              </p:custDataLst>
            </p:nvPr>
          </p:nvCxnSpPr>
          <p:spPr>
            <a:xfrm>
              <a:off x="436245" y="5026660"/>
              <a:ext cx="11240135" cy="0"/>
            </a:xfrm>
            <a:prstGeom prst="line">
              <a:avLst/>
            </a:prstGeom>
            <a:ln>
              <a:solidFill>
                <a:schemeClr val="bg1"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连接符 76"/>
            <p:cNvCxnSpPr/>
            <p:nvPr>
              <p:custDataLst>
                <p:tags r:id="rId22"/>
              </p:custDataLst>
            </p:nvPr>
          </p:nvCxnSpPr>
          <p:spPr>
            <a:xfrm>
              <a:off x="436245" y="5253355"/>
              <a:ext cx="11240135" cy="0"/>
            </a:xfrm>
            <a:prstGeom prst="line">
              <a:avLst/>
            </a:prstGeom>
            <a:ln>
              <a:solidFill>
                <a:schemeClr val="bg1"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接连接符 77"/>
            <p:cNvCxnSpPr/>
            <p:nvPr>
              <p:custDataLst>
                <p:tags r:id="rId23"/>
              </p:custDataLst>
            </p:nvPr>
          </p:nvCxnSpPr>
          <p:spPr>
            <a:xfrm>
              <a:off x="436245" y="5480050"/>
              <a:ext cx="11240135" cy="0"/>
            </a:xfrm>
            <a:prstGeom prst="line">
              <a:avLst/>
            </a:prstGeom>
            <a:ln>
              <a:solidFill>
                <a:schemeClr val="bg1"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接连接符 78"/>
            <p:cNvCxnSpPr/>
            <p:nvPr>
              <p:custDataLst>
                <p:tags r:id="rId24"/>
              </p:custDataLst>
            </p:nvPr>
          </p:nvCxnSpPr>
          <p:spPr>
            <a:xfrm>
              <a:off x="436245" y="5706745"/>
              <a:ext cx="11240135" cy="0"/>
            </a:xfrm>
            <a:prstGeom prst="line">
              <a:avLst/>
            </a:prstGeom>
            <a:ln>
              <a:solidFill>
                <a:schemeClr val="bg1"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接连接符 79"/>
            <p:cNvCxnSpPr/>
            <p:nvPr>
              <p:custDataLst>
                <p:tags r:id="rId25"/>
              </p:custDataLst>
            </p:nvPr>
          </p:nvCxnSpPr>
          <p:spPr>
            <a:xfrm>
              <a:off x="436245" y="5933440"/>
              <a:ext cx="11240135" cy="0"/>
            </a:xfrm>
            <a:prstGeom prst="line">
              <a:avLst/>
            </a:prstGeom>
            <a:ln>
              <a:solidFill>
                <a:schemeClr val="bg1"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接连接符 80"/>
            <p:cNvCxnSpPr/>
            <p:nvPr>
              <p:custDataLst>
                <p:tags r:id="rId26"/>
              </p:custDataLst>
            </p:nvPr>
          </p:nvCxnSpPr>
          <p:spPr>
            <a:xfrm>
              <a:off x="436245" y="6160135"/>
              <a:ext cx="11240135" cy="0"/>
            </a:xfrm>
            <a:prstGeom prst="line">
              <a:avLst/>
            </a:prstGeom>
            <a:ln>
              <a:solidFill>
                <a:schemeClr val="bg1"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接连接符 81"/>
            <p:cNvCxnSpPr/>
            <p:nvPr>
              <p:custDataLst>
                <p:tags r:id="rId27"/>
              </p:custDataLst>
            </p:nvPr>
          </p:nvCxnSpPr>
          <p:spPr>
            <a:xfrm>
              <a:off x="436245" y="6386830"/>
              <a:ext cx="11240135" cy="0"/>
            </a:xfrm>
            <a:prstGeom prst="line">
              <a:avLst/>
            </a:prstGeom>
            <a:ln>
              <a:solidFill>
                <a:schemeClr val="bg1"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接连接符 82"/>
            <p:cNvCxnSpPr/>
            <p:nvPr>
              <p:custDataLst>
                <p:tags r:id="rId28"/>
              </p:custDataLst>
            </p:nvPr>
          </p:nvCxnSpPr>
          <p:spPr>
            <a:xfrm>
              <a:off x="444513" y="404495"/>
              <a:ext cx="0" cy="6070600"/>
            </a:xfrm>
            <a:prstGeom prst="line">
              <a:avLst/>
            </a:prstGeom>
            <a:ln>
              <a:solidFill>
                <a:schemeClr val="bg1"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接连接符 83"/>
            <p:cNvCxnSpPr/>
            <p:nvPr>
              <p:custDataLst>
                <p:tags r:id="rId29"/>
              </p:custDataLst>
            </p:nvPr>
          </p:nvCxnSpPr>
          <p:spPr>
            <a:xfrm>
              <a:off x="747871" y="404495"/>
              <a:ext cx="0" cy="6070600"/>
            </a:xfrm>
            <a:prstGeom prst="line">
              <a:avLst/>
            </a:prstGeom>
            <a:ln>
              <a:solidFill>
                <a:schemeClr val="bg1"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接连接符 84"/>
            <p:cNvCxnSpPr/>
            <p:nvPr>
              <p:custDataLst>
                <p:tags r:id="rId30"/>
              </p:custDataLst>
            </p:nvPr>
          </p:nvCxnSpPr>
          <p:spPr>
            <a:xfrm>
              <a:off x="1051228" y="404495"/>
              <a:ext cx="0" cy="6070600"/>
            </a:xfrm>
            <a:prstGeom prst="line">
              <a:avLst/>
            </a:prstGeom>
            <a:ln>
              <a:solidFill>
                <a:schemeClr val="bg1"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接连接符 85"/>
            <p:cNvCxnSpPr/>
            <p:nvPr>
              <p:custDataLst>
                <p:tags r:id="rId31"/>
              </p:custDataLst>
            </p:nvPr>
          </p:nvCxnSpPr>
          <p:spPr>
            <a:xfrm>
              <a:off x="1354586" y="404495"/>
              <a:ext cx="0" cy="6070600"/>
            </a:xfrm>
            <a:prstGeom prst="line">
              <a:avLst/>
            </a:prstGeom>
            <a:ln>
              <a:solidFill>
                <a:schemeClr val="bg1"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接连接符 86"/>
            <p:cNvCxnSpPr/>
            <p:nvPr>
              <p:custDataLst>
                <p:tags r:id="rId32"/>
              </p:custDataLst>
            </p:nvPr>
          </p:nvCxnSpPr>
          <p:spPr>
            <a:xfrm>
              <a:off x="1657944" y="404495"/>
              <a:ext cx="0" cy="6070600"/>
            </a:xfrm>
            <a:prstGeom prst="line">
              <a:avLst/>
            </a:prstGeom>
            <a:ln>
              <a:solidFill>
                <a:schemeClr val="bg1"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接连接符 87"/>
            <p:cNvCxnSpPr/>
            <p:nvPr>
              <p:custDataLst>
                <p:tags r:id="rId33"/>
              </p:custDataLst>
            </p:nvPr>
          </p:nvCxnSpPr>
          <p:spPr>
            <a:xfrm>
              <a:off x="1961302" y="404495"/>
              <a:ext cx="0" cy="6070600"/>
            </a:xfrm>
            <a:prstGeom prst="line">
              <a:avLst/>
            </a:prstGeom>
            <a:ln>
              <a:solidFill>
                <a:schemeClr val="bg1"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接连接符 88"/>
            <p:cNvCxnSpPr/>
            <p:nvPr>
              <p:custDataLst>
                <p:tags r:id="rId34"/>
              </p:custDataLst>
            </p:nvPr>
          </p:nvCxnSpPr>
          <p:spPr>
            <a:xfrm>
              <a:off x="2264659" y="404495"/>
              <a:ext cx="0" cy="6070600"/>
            </a:xfrm>
            <a:prstGeom prst="line">
              <a:avLst/>
            </a:prstGeom>
            <a:ln>
              <a:solidFill>
                <a:schemeClr val="bg1"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接连接符 89"/>
            <p:cNvCxnSpPr/>
            <p:nvPr>
              <p:custDataLst>
                <p:tags r:id="rId35"/>
              </p:custDataLst>
            </p:nvPr>
          </p:nvCxnSpPr>
          <p:spPr>
            <a:xfrm>
              <a:off x="2568017" y="404495"/>
              <a:ext cx="0" cy="6070600"/>
            </a:xfrm>
            <a:prstGeom prst="line">
              <a:avLst/>
            </a:prstGeom>
            <a:ln>
              <a:solidFill>
                <a:schemeClr val="bg1"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接连接符 90"/>
            <p:cNvCxnSpPr/>
            <p:nvPr>
              <p:custDataLst>
                <p:tags r:id="rId36"/>
              </p:custDataLst>
            </p:nvPr>
          </p:nvCxnSpPr>
          <p:spPr>
            <a:xfrm>
              <a:off x="2871375" y="404495"/>
              <a:ext cx="0" cy="6070600"/>
            </a:xfrm>
            <a:prstGeom prst="line">
              <a:avLst/>
            </a:prstGeom>
            <a:ln>
              <a:solidFill>
                <a:schemeClr val="bg1"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接连接符 91"/>
            <p:cNvCxnSpPr/>
            <p:nvPr>
              <p:custDataLst>
                <p:tags r:id="rId37"/>
              </p:custDataLst>
            </p:nvPr>
          </p:nvCxnSpPr>
          <p:spPr>
            <a:xfrm>
              <a:off x="3174733" y="404495"/>
              <a:ext cx="0" cy="6070600"/>
            </a:xfrm>
            <a:prstGeom prst="line">
              <a:avLst/>
            </a:prstGeom>
            <a:ln>
              <a:solidFill>
                <a:schemeClr val="bg1"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接连接符 92"/>
            <p:cNvCxnSpPr/>
            <p:nvPr>
              <p:custDataLst>
                <p:tags r:id="rId38"/>
              </p:custDataLst>
            </p:nvPr>
          </p:nvCxnSpPr>
          <p:spPr>
            <a:xfrm>
              <a:off x="3478090" y="404495"/>
              <a:ext cx="0" cy="6070600"/>
            </a:xfrm>
            <a:prstGeom prst="line">
              <a:avLst/>
            </a:prstGeom>
            <a:ln>
              <a:solidFill>
                <a:schemeClr val="bg1"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接连接符 93"/>
            <p:cNvCxnSpPr/>
            <p:nvPr>
              <p:custDataLst>
                <p:tags r:id="rId39"/>
              </p:custDataLst>
            </p:nvPr>
          </p:nvCxnSpPr>
          <p:spPr>
            <a:xfrm>
              <a:off x="3781448" y="404495"/>
              <a:ext cx="0" cy="6070600"/>
            </a:xfrm>
            <a:prstGeom prst="line">
              <a:avLst/>
            </a:prstGeom>
            <a:ln>
              <a:solidFill>
                <a:schemeClr val="bg1"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直接连接符 94"/>
            <p:cNvCxnSpPr/>
            <p:nvPr>
              <p:custDataLst>
                <p:tags r:id="rId40"/>
              </p:custDataLst>
            </p:nvPr>
          </p:nvCxnSpPr>
          <p:spPr>
            <a:xfrm>
              <a:off x="4084806" y="404495"/>
              <a:ext cx="0" cy="6070600"/>
            </a:xfrm>
            <a:prstGeom prst="line">
              <a:avLst/>
            </a:prstGeom>
            <a:ln>
              <a:solidFill>
                <a:schemeClr val="bg1"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直接连接符 95"/>
            <p:cNvCxnSpPr/>
            <p:nvPr>
              <p:custDataLst>
                <p:tags r:id="rId41"/>
              </p:custDataLst>
            </p:nvPr>
          </p:nvCxnSpPr>
          <p:spPr>
            <a:xfrm>
              <a:off x="4388163" y="404495"/>
              <a:ext cx="0" cy="6070600"/>
            </a:xfrm>
            <a:prstGeom prst="line">
              <a:avLst/>
            </a:prstGeom>
            <a:ln>
              <a:solidFill>
                <a:schemeClr val="bg1"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直接连接符 96"/>
            <p:cNvCxnSpPr/>
            <p:nvPr>
              <p:custDataLst>
                <p:tags r:id="rId42"/>
              </p:custDataLst>
            </p:nvPr>
          </p:nvCxnSpPr>
          <p:spPr>
            <a:xfrm>
              <a:off x="4691521" y="404495"/>
              <a:ext cx="0" cy="6070600"/>
            </a:xfrm>
            <a:prstGeom prst="line">
              <a:avLst/>
            </a:prstGeom>
            <a:ln>
              <a:solidFill>
                <a:schemeClr val="bg1"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直接连接符 97"/>
            <p:cNvCxnSpPr/>
            <p:nvPr>
              <p:custDataLst>
                <p:tags r:id="rId43"/>
              </p:custDataLst>
            </p:nvPr>
          </p:nvCxnSpPr>
          <p:spPr>
            <a:xfrm>
              <a:off x="4994879" y="404495"/>
              <a:ext cx="0" cy="6070600"/>
            </a:xfrm>
            <a:prstGeom prst="line">
              <a:avLst/>
            </a:prstGeom>
            <a:ln>
              <a:solidFill>
                <a:schemeClr val="bg1"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直接连接符 98"/>
            <p:cNvCxnSpPr/>
            <p:nvPr>
              <p:custDataLst>
                <p:tags r:id="rId44"/>
              </p:custDataLst>
            </p:nvPr>
          </p:nvCxnSpPr>
          <p:spPr>
            <a:xfrm>
              <a:off x="5298237" y="404495"/>
              <a:ext cx="0" cy="6070600"/>
            </a:xfrm>
            <a:prstGeom prst="line">
              <a:avLst/>
            </a:prstGeom>
            <a:ln>
              <a:solidFill>
                <a:schemeClr val="bg1"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直接连接符 99"/>
            <p:cNvCxnSpPr/>
            <p:nvPr>
              <p:custDataLst>
                <p:tags r:id="rId45"/>
              </p:custDataLst>
            </p:nvPr>
          </p:nvCxnSpPr>
          <p:spPr>
            <a:xfrm>
              <a:off x="5601594" y="404495"/>
              <a:ext cx="0" cy="6070600"/>
            </a:xfrm>
            <a:prstGeom prst="line">
              <a:avLst/>
            </a:prstGeom>
            <a:ln>
              <a:solidFill>
                <a:schemeClr val="bg1"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直接连接符 100"/>
            <p:cNvCxnSpPr/>
            <p:nvPr>
              <p:custDataLst>
                <p:tags r:id="rId46"/>
              </p:custDataLst>
            </p:nvPr>
          </p:nvCxnSpPr>
          <p:spPr>
            <a:xfrm>
              <a:off x="5904952" y="404495"/>
              <a:ext cx="0" cy="6070600"/>
            </a:xfrm>
            <a:prstGeom prst="line">
              <a:avLst/>
            </a:prstGeom>
            <a:ln>
              <a:solidFill>
                <a:schemeClr val="bg1"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直接连接符 101"/>
            <p:cNvCxnSpPr/>
            <p:nvPr>
              <p:custDataLst>
                <p:tags r:id="rId47"/>
              </p:custDataLst>
            </p:nvPr>
          </p:nvCxnSpPr>
          <p:spPr>
            <a:xfrm>
              <a:off x="6208310" y="404495"/>
              <a:ext cx="0" cy="6070600"/>
            </a:xfrm>
            <a:prstGeom prst="line">
              <a:avLst/>
            </a:prstGeom>
            <a:ln>
              <a:solidFill>
                <a:schemeClr val="bg1"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直接连接符 102"/>
            <p:cNvCxnSpPr/>
            <p:nvPr>
              <p:custDataLst>
                <p:tags r:id="rId48"/>
              </p:custDataLst>
            </p:nvPr>
          </p:nvCxnSpPr>
          <p:spPr>
            <a:xfrm>
              <a:off x="6511668" y="404495"/>
              <a:ext cx="0" cy="6070600"/>
            </a:xfrm>
            <a:prstGeom prst="line">
              <a:avLst/>
            </a:prstGeom>
            <a:ln>
              <a:solidFill>
                <a:schemeClr val="bg1"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接连接符 103"/>
            <p:cNvCxnSpPr/>
            <p:nvPr>
              <p:custDataLst>
                <p:tags r:id="rId49"/>
              </p:custDataLst>
            </p:nvPr>
          </p:nvCxnSpPr>
          <p:spPr>
            <a:xfrm>
              <a:off x="6815025" y="404495"/>
              <a:ext cx="0" cy="6070600"/>
            </a:xfrm>
            <a:prstGeom prst="line">
              <a:avLst/>
            </a:prstGeom>
            <a:ln>
              <a:solidFill>
                <a:schemeClr val="bg1"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接连接符 104"/>
            <p:cNvCxnSpPr/>
            <p:nvPr>
              <p:custDataLst>
                <p:tags r:id="rId50"/>
              </p:custDataLst>
            </p:nvPr>
          </p:nvCxnSpPr>
          <p:spPr>
            <a:xfrm>
              <a:off x="7118383" y="404495"/>
              <a:ext cx="0" cy="6070600"/>
            </a:xfrm>
            <a:prstGeom prst="line">
              <a:avLst/>
            </a:prstGeom>
            <a:ln>
              <a:solidFill>
                <a:schemeClr val="bg1"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直接连接符 105"/>
            <p:cNvCxnSpPr/>
            <p:nvPr>
              <p:custDataLst>
                <p:tags r:id="rId51"/>
              </p:custDataLst>
            </p:nvPr>
          </p:nvCxnSpPr>
          <p:spPr>
            <a:xfrm>
              <a:off x="7421741" y="404495"/>
              <a:ext cx="0" cy="6070600"/>
            </a:xfrm>
            <a:prstGeom prst="line">
              <a:avLst/>
            </a:prstGeom>
            <a:ln>
              <a:solidFill>
                <a:schemeClr val="bg1"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直接连接符 106"/>
            <p:cNvCxnSpPr/>
            <p:nvPr>
              <p:custDataLst>
                <p:tags r:id="rId52"/>
              </p:custDataLst>
            </p:nvPr>
          </p:nvCxnSpPr>
          <p:spPr>
            <a:xfrm>
              <a:off x="7725099" y="404495"/>
              <a:ext cx="0" cy="6070600"/>
            </a:xfrm>
            <a:prstGeom prst="line">
              <a:avLst/>
            </a:prstGeom>
            <a:ln>
              <a:solidFill>
                <a:schemeClr val="bg1"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直接连接符 107"/>
            <p:cNvCxnSpPr/>
            <p:nvPr>
              <p:custDataLst>
                <p:tags r:id="rId53"/>
              </p:custDataLst>
            </p:nvPr>
          </p:nvCxnSpPr>
          <p:spPr>
            <a:xfrm>
              <a:off x="8028456" y="404495"/>
              <a:ext cx="0" cy="6070600"/>
            </a:xfrm>
            <a:prstGeom prst="line">
              <a:avLst/>
            </a:prstGeom>
            <a:ln>
              <a:solidFill>
                <a:schemeClr val="bg1"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直接连接符 108"/>
            <p:cNvCxnSpPr/>
            <p:nvPr>
              <p:custDataLst>
                <p:tags r:id="rId54"/>
              </p:custDataLst>
            </p:nvPr>
          </p:nvCxnSpPr>
          <p:spPr>
            <a:xfrm>
              <a:off x="8331814" y="404495"/>
              <a:ext cx="0" cy="6070600"/>
            </a:xfrm>
            <a:prstGeom prst="line">
              <a:avLst/>
            </a:prstGeom>
            <a:ln>
              <a:solidFill>
                <a:schemeClr val="bg1"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直接连接符 109"/>
            <p:cNvCxnSpPr/>
            <p:nvPr>
              <p:custDataLst>
                <p:tags r:id="rId55"/>
              </p:custDataLst>
            </p:nvPr>
          </p:nvCxnSpPr>
          <p:spPr>
            <a:xfrm>
              <a:off x="11668749" y="404495"/>
              <a:ext cx="0" cy="6070600"/>
            </a:xfrm>
            <a:prstGeom prst="line">
              <a:avLst/>
            </a:prstGeom>
            <a:ln>
              <a:solidFill>
                <a:schemeClr val="bg1"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直接连接符 110"/>
            <p:cNvCxnSpPr/>
            <p:nvPr>
              <p:custDataLst>
                <p:tags r:id="rId56"/>
              </p:custDataLst>
            </p:nvPr>
          </p:nvCxnSpPr>
          <p:spPr>
            <a:xfrm>
              <a:off x="8635172" y="404495"/>
              <a:ext cx="0" cy="6070600"/>
            </a:xfrm>
            <a:prstGeom prst="line">
              <a:avLst/>
            </a:prstGeom>
            <a:ln>
              <a:solidFill>
                <a:schemeClr val="bg1"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直接连接符 111"/>
            <p:cNvCxnSpPr/>
            <p:nvPr>
              <p:custDataLst>
                <p:tags r:id="rId57"/>
              </p:custDataLst>
            </p:nvPr>
          </p:nvCxnSpPr>
          <p:spPr>
            <a:xfrm>
              <a:off x="8938529" y="404495"/>
              <a:ext cx="0" cy="6070600"/>
            </a:xfrm>
            <a:prstGeom prst="line">
              <a:avLst/>
            </a:prstGeom>
            <a:ln>
              <a:solidFill>
                <a:schemeClr val="bg1"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直接连接符 112"/>
            <p:cNvCxnSpPr/>
            <p:nvPr>
              <p:custDataLst>
                <p:tags r:id="rId58"/>
              </p:custDataLst>
            </p:nvPr>
          </p:nvCxnSpPr>
          <p:spPr>
            <a:xfrm>
              <a:off x="9241887" y="404495"/>
              <a:ext cx="0" cy="6070600"/>
            </a:xfrm>
            <a:prstGeom prst="line">
              <a:avLst/>
            </a:prstGeom>
            <a:ln>
              <a:solidFill>
                <a:schemeClr val="bg1"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直接连接符 113"/>
            <p:cNvCxnSpPr/>
            <p:nvPr>
              <p:custDataLst>
                <p:tags r:id="rId59"/>
              </p:custDataLst>
            </p:nvPr>
          </p:nvCxnSpPr>
          <p:spPr>
            <a:xfrm>
              <a:off x="9545245" y="404495"/>
              <a:ext cx="0" cy="6070600"/>
            </a:xfrm>
            <a:prstGeom prst="line">
              <a:avLst/>
            </a:prstGeom>
            <a:ln>
              <a:solidFill>
                <a:schemeClr val="bg1"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直接连接符 114"/>
            <p:cNvCxnSpPr/>
            <p:nvPr>
              <p:custDataLst>
                <p:tags r:id="rId60"/>
              </p:custDataLst>
            </p:nvPr>
          </p:nvCxnSpPr>
          <p:spPr>
            <a:xfrm>
              <a:off x="9848603" y="404495"/>
              <a:ext cx="0" cy="6070600"/>
            </a:xfrm>
            <a:prstGeom prst="line">
              <a:avLst/>
            </a:prstGeom>
            <a:ln>
              <a:solidFill>
                <a:schemeClr val="bg1"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直接连接符 115"/>
            <p:cNvCxnSpPr/>
            <p:nvPr>
              <p:custDataLst>
                <p:tags r:id="rId61"/>
              </p:custDataLst>
            </p:nvPr>
          </p:nvCxnSpPr>
          <p:spPr>
            <a:xfrm>
              <a:off x="10151960" y="404495"/>
              <a:ext cx="0" cy="6070600"/>
            </a:xfrm>
            <a:prstGeom prst="line">
              <a:avLst/>
            </a:prstGeom>
            <a:ln>
              <a:solidFill>
                <a:schemeClr val="bg1"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直接连接符 116"/>
            <p:cNvCxnSpPr/>
            <p:nvPr>
              <p:custDataLst>
                <p:tags r:id="rId62"/>
              </p:custDataLst>
            </p:nvPr>
          </p:nvCxnSpPr>
          <p:spPr>
            <a:xfrm>
              <a:off x="10455318" y="404495"/>
              <a:ext cx="0" cy="6070600"/>
            </a:xfrm>
            <a:prstGeom prst="line">
              <a:avLst/>
            </a:prstGeom>
            <a:ln>
              <a:solidFill>
                <a:schemeClr val="bg1"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直接连接符 117"/>
            <p:cNvCxnSpPr/>
            <p:nvPr>
              <p:custDataLst>
                <p:tags r:id="rId63"/>
              </p:custDataLst>
            </p:nvPr>
          </p:nvCxnSpPr>
          <p:spPr>
            <a:xfrm>
              <a:off x="10758676" y="404495"/>
              <a:ext cx="0" cy="6070600"/>
            </a:xfrm>
            <a:prstGeom prst="line">
              <a:avLst/>
            </a:prstGeom>
            <a:ln>
              <a:solidFill>
                <a:schemeClr val="bg1"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直接连接符 118"/>
            <p:cNvCxnSpPr/>
            <p:nvPr>
              <p:custDataLst>
                <p:tags r:id="rId64"/>
              </p:custDataLst>
            </p:nvPr>
          </p:nvCxnSpPr>
          <p:spPr>
            <a:xfrm>
              <a:off x="11062034" y="404495"/>
              <a:ext cx="0" cy="6070600"/>
            </a:xfrm>
            <a:prstGeom prst="line">
              <a:avLst/>
            </a:prstGeom>
            <a:ln>
              <a:solidFill>
                <a:schemeClr val="bg1"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直接连接符 119"/>
            <p:cNvCxnSpPr/>
            <p:nvPr>
              <p:custDataLst>
                <p:tags r:id="rId65"/>
              </p:custDataLst>
            </p:nvPr>
          </p:nvCxnSpPr>
          <p:spPr>
            <a:xfrm>
              <a:off x="11365391" y="404495"/>
              <a:ext cx="0" cy="6070600"/>
            </a:xfrm>
            <a:prstGeom prst="line">
              <a:avLst/>
            </a:prstGeom>
            <a:ln>
              <a:solidFill>
                <a:schemeClr val="bg1"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矩形: 单圆角 2"/>
          <p:cNvSpPr/>
          <p:nvPr/>
        </p:nvSpPr>
        <p:spPr>
          <a:xfrm>
            <a:off x="106784" y="622904"/>
            <a:ext cx="11582678" cy="5920618"/>
          </a:xfrm>
          <a:prstGeom prst="round1Rect">
            <a:avLst>
              <a:gd name="adj" fmla="val 13983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  <a:effectLst>
            <a:outerShdw dist="88900" dir="2700000" algn="tl" rotWithShape="0">
              <a:schemeClr val="tx1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100"/>
              <a:t>“莫伸手，伸手必被捉”</a:t>
            </a:r>
            <a:endParaRPr lang="zh-CN" altLang="en-US" sz="1100" dirty="0"/>
          </a:p>
        </p:txBody>
      </p:sp>
      <p:sp>
        <p:nvSpPr>
          <p:cNvPr id="122" name="矩形 121"/>
          <p:cNvSpPr/>
          <p:nvPr/>
        </p:nvSpPr>
        <p:spPr>
          <a:xfrm>
            <a:off x="4122679" y="2476602"/>
            <a:ext cx="8001522" cy="3322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12A8FE"/>
                    </a:gs>
                    <a:gs pos="59000">
                      <a:srgbClr val="015D9E"/>
                    </a:gs>
                    <a:gs pos="100000">
                      <a:srgbClr val="0063A2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lstStyle/>
          <a:p>
            <a:pPr lvl="0" algn="ctr" fontAlgn="auto">
              <a:lnSpc>
                <a:spcPct val="150000"/>
              </a:lnSpc>
              <a:buClrTx/>
              <a:buSzTx/>
              <a:buFontTx/>
            </a:pPr>
            <a:r>
              <a:rPr lang="zh-CN" altLang="en-US" sz="2800" b="1" i="0" dirty="0">
                <a:solidFill>
                  <a:srgbClr val="333333"/>
                </a:solidFill>
                <a:effectLst/>
                <a:latin typeface="华文仿宋" panose="02010600040101010101" pitchFamily="2" charset="-122"/>
                <a:ea typeface="华文仿宋" panose="02010600040101010101" pitchFamily="2" charset="-122"/>
              </a:rPr>
              <a:t>最后送各位两句话：</a:t>
            </a:r>
            <a:endParaRPr lang="en-US" altLang="zh-CN" sz="2800" b="1" i="0" dirty="0">
              <a:solidFill>
                <a:schemeClr val="tx1"/>
              </a:solidFill>
              <a:effectLst/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lvl="0" algn="ctr" fontAlgn="auto">
              <a:lnSpc>
                <a:spcPct val="150000"/>
              </a:lnSpc>
              <a:buClrTx/>
              <a:buSzTx/>
              <a:buFontTx/>
            </a:pPr>
            <a:r>
              <a:rPr lang="en-US" altLang="zh-CN" sz="2800" b="1" i="0" dirty="0">
                <a:solidFill>
                  <a:schemeClr val="tx1"/>
                </a:solidFill>
                <a:effectLst/>
                <a:latin typeface="华文仿宋" panose="02010600040101010101" pitchFamily="2" charset="-122"/>
                <a:ea typeface="华文仿宋" panose="02010600040101010101" pitchFamily="2" charset="-122"/>
              </a:rPr>
              <a:t>1.</a:t>
            </a:r>
            <a:r>
              <a:rPr lang="zh-CN" altLang="en-US" sz="2800" b="1" i="0" dirty="0">
                <a:solidFill>
                  <a:schemeClr val="tx1"/>
                </a:solidFill>
                <a:effectLst/>
                <a:latin typeface="华文仿宋" panose="02010600040101010101" pitchFamily="2" charset="-122"/>
                <a:ea typeface="华文仿宋" panose="02010600040101010101" pitchFamily="2" charset="-122"/>
              </a:rPr>
              <a:t>每一次签字都是责任，每一笔采购都是良心</a:t>
            </a:r>
            <a:r>
              <a:rPr lang="zh-CN" altLang="en-US" sz="2800" b="1" kern="100" cap="all" dirty="0">
                <a:solidFill>
                  <a:schemeClr val="tx1"/>
                </a:solidFill>
                <a:uFillTx/>
                <a:latin typeface="华文仿宋" panose="02010600040101010101" pitchFamily="2" charset="-122"/>
                <a:ea typeface="华文仿宋" panose="02010600040101010101" pitchFamily="2" charset="-122"/>
                <a:cs typeface="汉仪中圆简" panose="02010609000101010101" charset="-122"/>
                <a:sym typeface="+mn-ea"/>
              </a:rPr>
              <a:t>！</a:t>
            </a:r>
            <a:br>
              <a:rPr lang="zh-CN" altLang="en-US" sz="2800" b="1" dirty="0">
                <a:solidFill>
                  <a:schemeClr val="tx1"/>
                </a:solidFill>
                <a:latin typeface="华文仿宋" panose="02010600040101010101" pitchFamily="2" charset="-122"/>
                <a:ea typeface="华文仿宋" panose="02010600040101010101" pitchFamily="2" charset="-122"/>
                <a:sym typeface="+mn-ea"/>
              </a:rPr>
            </a:br>
            <a:r>
              <a:rPr lang="zh-CN" altLang="en-US" sz="2800" b="1" dirty="0">
                <a:solidFill>
                  <a:schemeClr val="tx1"/>
                </a:solidFill>
                <a:latin typeface="华文仿宋" panose="02010600040101010101" pitchFamily="2" charset="-122"/>
                <a:ea typeface="华文仿宋" panose="02010600040101010101" pitchFamily="2" charset="-122"/>
                <a:sym typeface="+mn-ea"/>
              </a:rPr>
              <a:t>‌ </a:t>
            </a:r>
            <a:r>
              <a:rPr lang="en-US" altLang="zh-CN" sz="2800" b="1" dirty="0">
                <a:solidFill>
                  <a:schemeClr val="tx1"/>
                </a:solidFill>
                <a:latin typeface="华文仿宋" panose="02010600040101010101" pitchFamily="2" charset="-122"/>
                <a:ea typeface="华文仿宋" panose="02010600040101010101" pitchFamily="2" charset="-122"/>
                <a:sym typeface="+mn-ea"/>
              </a:rPr>
              <a:t>2.</a:t>
            </a:r>
            <a:r>
              <a:rPr lang="zh-CN" altLang="en-US" sz="2800" b="1" dirty="0">
                <a:solidFill>
                  <a:schemeClr val="tx1"/>
                </a:solidFill>
                <a:latin typeface="华文仿宋" panose="02010600040101010101" pitchFamily="2" charset="-122"/>
                <a:ea typeface="华文仿宋" panose="02010600040101010101" pitchFamily="2" charset="-122"/>
                <a:sym typeface="+mn-ea"/>
              </a:rPr>
              <a:t>今天的风险点放过，明天就是手铐的支点‌</a:t>
            </a:r>
            <a:r>
              <a:rPr lang="zh-CN" altLang="en-US" sz="2800" dirty="0">
                <a:solidFill>
                  <a:schemeClr val="tx1"/>
                </a:solidFill>
                <a:latin typeface="华文仿宋" panose="02010600040101010101" pitchFamily="2" charset="-122"/>
                <a:ea typeface="华文仿宋" panose="02010600040101010101" pitchFamily="2" charset="-122"/>
                <a:sym typeface="+mn-ea"/>
              </a:rPr>
              <a:t>；。</a:t>
            </a:r>
            <a:endParaRPr lang="en-US" altLang="zh-CN" sz="2800" dirty="0">
              <a:solidFill>
                <a:schemeClr val="tx1"/>
              </a:solidFill>
              <a:latin typeface="华文仿宋" panose="02010600040101010101" pitchFamily="2" charset="-122"/>
              <a:ea typeface="华文仿宋" panose="02010600040101010101" pitchFamily="2" charset="-122"/>
              <a:sym typeface="+mn-ea"/>
            </a:endParaRPr>
          </a:p>
          <a:p>
            <a:pPr lvl="0" algn="ctr" fontAlgn="auto">
              <a:lnSpc>
                <a:spcPct val="150000"/>
              </a:lnSpc>
              <a:buClrTx/>
              <a:buSzTx/>
              <a:buFontTx/>
            </a:pPr>
            <a:r>
              <a:rPr lang="zh-CN" altLang="en-US" sz="2800" kern="100" cap="all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汉仪中圆简" panose="02010609000101010101" charset="-122"/>
                <a:sym typeface="+mn-ea"/>
              </a:rPr>
              <a:t>若发现异常，可扫码匿名举报！</a:t>
            </a:r>
            <a:br>
              <a:rPr lang="zh-CN" altLang="en-US" sz="2800" kern="100" cap="all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汉仪中圆简" panose="02010609000101010101" charset="-122"/>
                <a:sym typeface="+mn-ea"/>
              </a:rPr>
            </a:br>
            <a:endParaRPr lang="zh-CN" altLang="en-US" sz="2800" kern="100" cap="all" dirty="0">
              <a:solidFill>
                <a:schemeClr val="tx1"/>
              </a:solidFill>
              <a:uFillTx/>
              <a:latin typeface="Arial" panose="020B0604020202020204" pitchFamily="34" charset="0"/>
              <a:ea typeface="微软雅黑" panose="020B0503020204020204" pitchFamily="34" charset="-122"/>
              <a:cs typeface="汉仪中圆简" panose="02010609000101010101" charset="-122"/>
              <a:sym typeface="+mn-ea"/>
            </a:endParaRPr>
          </a:p>
        </p:txBody>
      </p:sp>
      <p:sp>
        <p:nvSpPr>
          <p:cNvPr id="123" name="文本框 122"/>
          <p:cNvSpPr txBox="1"/>
          <p:nvPr/>
        </p:nvSpPr>
        <p:spPr>
          <a:xfrm flipH="1">
            <a:off x="5126485" y="1039524"/>
            <a:ext cx="503193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7200" b="1" kern="100" cap="all" dirty="0">
                <a:solidFill>
                  <a:schemeClr val="accent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汉仪旗黑-50S" panose="00020600040101010101" charset="-122"/>
                <a:sym typeface="汉仪旗黑-50S" panose="00020600040101010101" charset="-122"/>
              </a:rPr>
              <a:t>谢谢观看</a:t>
            </a:r>
            <a:endParaRPr lang="en-US" altLang="zh-CN" sz="7200" b="1" kern="100" cap="all" dirty="0">
              <a:solidFill>
                <a:schemeClr val="accent1"/>
              </a:solidFill>
              <a:uFillTx/>
              <a:latin typeface="Arial" panose="020B0604020202020204" pitchFamily="34" charset="0"/>
              <a:ea typeface="微软雅黑" panose="020B0503020204020204" pitchFamily="34" charset="-122"/>
              <a:cs typeface="汉仪旗黑-50S" panose="00020600040101010101" charset="-122"/>
              <a:sym typeface="汉仪旗黑-50S" panose="00020600040101010101" charset="-122"/>
            </a:endParaRPr>
          </a:p>
        </p:txBody>
      </p:sp>
      <p:grpSp>
        <p:nvGrpSpPr>
          <p:cNvPr id="131" name="组合 130"/>
          <p:cNvGrpSpPr/>
          <p:nvPr/>
        </p:nvGrpSpPr>
        <p:grpSpPr>
          <a:xfrm>
            <a:off x="1295383" y="5645878"/>
            <a:ext cx="2157768" cy="577071"/>
            <a:chOff x="6551431" y="4737420"/>
            <a:chExt cx="1968273" cy="428153"/>
          </a:xfrm>
        </p:grpSpPr>
        <p:sp>
          <p:nvSpPr>
            <p:cNvPr id="124" name="矩形: 圆角 123"/>
            <p:cNvSpPr/>
            <p:nvPr/>
          </p:nvSpPr>
          <p:spPr>
            <a:xfrm>
              <a:off x="6551431" y="4737420"/>
              <a:ext cx="1968273" cy="428153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25" name="文本框 124"/>
            <p:cNvSpPr txBox="1"/>
            <p:nvPr/>
          </p:nvSpPr>
          <p:spPr>
            <a:xfrm>
              <a:off x="6560585" y="4812997"/>
              <a:ext cx="1949965" cy="2511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6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江城圆体 400W" panose="020B0500000000000000" charset="-122"/>
                  <a:sym typeface="+mn-lt"/>
                </a:rPr>
                <a:t>汇报人：张晓馨</a:t>
              </a:r>
              <a:endParaRPr lang="zh-CN" altLang="en-US" sz="16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江城圆体 400W" panose="020B0500000000000000" charset="-122"/>
                <a:sym typeface="+mn-lt"/>
              </a:endParaRPr>
            </a:p>
          </p:txBody>
        </p:sp>
      </p:grpSp>
      <p:grpSp>
        <p:nvGrpSpPr>
          <p:cNvPr id="127" name="组合 126"/>
          <p:cNvGrpSpPr/>
          <p:nvPr/>
        </p:nvGrpSpPr>
        <p:grpSpPr>
          <a:xfrm>
            <a:off x="10338498" y="755133"/>
            <a:ext cx="890746" cy="145143"/>
            <a:chOff x="10493829" y="393618"/>
            <a:chExt cx="890746" cy="145143"/>
          </a:xfrm>
        </p:grpSpPr>
        <p:sp>
          <p:nvSpPr>
            <p:cNvPr id="128" name="椭圆 127"/>
            <p:cNvSpPr/>
            <p:nvPr/>
          </p:nvSpPr>
          <p:spPr>
            <a:xfrm>
              <a:off x="10493829" y="393618"/>
              <a:ext cx="145143" cy="14514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9" name="椭圆 128"/>
            <p:cNvSpPr/>
            <p:nvPr/>
          </p:nvSpPr>
          <p:spPr>
            <a:xfrm>
              <a:off x="10866631" y="393618"/>
              <a:ext cx="145143" cy="145143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0" name="椭圆 129"/>
            <p:cNvSpPr/>
            <p:nvPr/>
          </p:nvSpPr>
          <p:spPr>
            <a:xfrm>
              <a:off x="11239432" y="393618"/>
              <a:ext cx="145143" cy="14514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6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67" y="1424666"/>
            <a:ext cx="3688179" cy="359721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-1362893" y="-71064"/>
            <a:ext cx="6731000" cy="6859693"/>
          </a:xfrm>
          <a:prstGeom prst="ellipse">
            <a:avLst/>
          </a:prstGeom>
          <a:solidFill>
            <a:srgbClr val="F6F0E0"/>
          </a:solidFill>
          <a:ln>
            <a:solidFill>
              <a:srgbClr val="F6F0E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200"/>
            <a:endParaRPr lang="zh-CN" altLang="en-US" sz="2400">
              <a:solidFill>
                <a:prstClr val="black"/>
              </a:solidFill>
              <a:latin typeface="Calibri" panose="020F0502020204030204"/>
              <a:ea typeface="等线" panose="02010600030101010101" charset="-122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-1603998" y="-16472"/>
            <a:ext cx="6731000" cy="6859693"/>
          </a:xfrm>
          <a:prstGeom prst="ellipse">
            <a:avLst/>
          </a:prstGeom>
          <a:solidFill>
            <a:schemeClr val="accent5"/>
          </a:solidFill>
          <a:ln>
            <a:solidFill>
              <a:srgbClr val="91B2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zh-CN" altLang="en-US" sz="8000" dirty="0">
                <a:solidFill>
                  <a:prstClr val="white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目录</a:t>
            </a:r>
            <a:endParaRPr lang="en-US" altLang="zh-CN" sz="8000" dirty="0">
              <a:solidFill>
                <a:prstClr val="white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  <a:p>
            <a:pPr algn="ctr" defTabSz="1219200"/>
            <a:r>
              <a:rPr lang="en-US" altLang="zh-CN" sz="2135" dirty="0">
                <a:solidFill>
                  <a:prstClr val="white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     CONTENTS</a:t>
            </a:r>
            <a:endParaRPr lang="zh-CN" altLang="en-US" sz="2135" dirty="0">
              <a:solidFill>
                <a:prstClr val="white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5" name="矩形: 圆角 4"/>
          <p:cNvSpPr/>
          <p:nvPr>
            <p:custDataLst>
              <p:tags r:id="rId1"/>
            </p:custDataLst>
          </p:nvPr>
        </p:nvSpPr>
        <p:spPr>
          <a:xfrm>
            <a:off x="6425601" y="1233026"/>
            <a:ext cx="5061943" cy="63146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zh-CN" altLang="en-US" sz="24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法律红线</a:t>
            </a:r>
            <a:r>
              <a:rPr lang="en-US" altLang="zh-CN" sz="24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-</a:t>
            </a:r>
            <a:r>
              <a:rPr lang="zh-CN" altLang="en-US" sz="24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职务侵占罪解读</a:t>
            </a:r>
            <a:endParaRPr lang="zh-CN" altLang="en-US" sz="2400" dirty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矩形: 圆角 5"/>
          <p:cNvSpPr/>
          <p:nvPr>
            <p:custDataLst>
              <p:tags r:id="rId2"/>
            </p:custDataLst>
          </p:nvPr>
        </p:nvSpPr>
        <p:spPr>
          <a:xfrm>
            <a:off x="6425601" y="2783238"/>
            <a:ext cx="5061943" cy="58528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200"/>
            <a:r>
              <a:rPr lang="zh-CN" altLang="en-US" sz="23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风险防控</a:t>
            </a:r>
            <a:r>
              <a:rPr lang="en-US" altLang="zh-CN" sz="23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-</a:t>
            </a:r>
            <a:r>
              <a:rPr lang="zh-CN" altLang="en-US" sz="23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采购业务廉洁风险点</a:t>
            </a:r>
            <a:endParaRPr lang="zh-CN" altLang="en-US" sz="2300" dirty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矩形: 圆角 6"/>
          <p:cNvSpPr/>
          <p:nvPr>
            <p:custDataLst>
              <p:tags r:id="rId3"/>
            </p:custDataLst>
          </p:nvPr>
        </p:nvSpPr>
        <p:spPr>
          <a:xfrm>
            <a:off x="6512313" y="4330469"/>
            <a:ext cx="4975232" cy="6080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200"/>
            <a:r>
              <a:rPr lang="zh-CN" altLang="en-US" sz="24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以案为鉴</a:t>
            </a:r>
            <a:r>
              <a:rPr lang="en-US" altLang="zh-CN" sz="24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-</a:t>
            </a:r>
            <a:r>
              <a:rPr lang="zh-CN" altLang="en-US" sz="24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廉洁警示教育</a:t>
            </a:r>
            <a:endParaRPr lang="zh-CN" altLang="en-US" sz="2400" dirty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" name="椭圆 9"/>
          <p:cNvSpPr/>
          <p:nvPr>
            <p:custDataLst>
              <p:tags r:id="rId4"/>
            </p:custDataLst>
          </p:nvPr>
        </p:nvSpPr>
        <p:spPr>
          <a:xfrm>
            <a:off x="6096000" y="1213275"/>
            <a:ext cx="832624" cy="690685"/>
          </a:xfrm>
          <a:prstGeom prst="ellipse">
            <a:avLst/>
          </a:prstGeom>
          <a:solidFill>
            <a:srgbClr val="628BCF"/>
          </a:solidFill>
          <a:ln>
            <a:solidFill>
              <a:srgbClr val="628BCF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200"/>
            <a:r>
              <a:rPr lang="en-US" altLang="zh-CN" sz="2400" dirty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01</a:t>
            </a:r>
            <a:endParaRPr lang="zh-CN" altLang="en-US" sz="2400" dirty="0">
              <a:solidFill>
                <a:prstClr val="white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" name="椭圆 10"/>
          <p:cNvSpPr/>
          <p:nvPr>
            <p:custDataLst>
              <p:tags r:id="rId5"/>
            </p:custDataLst>
          </p:nvPr>
        </p:nvSpPr>
        <p:spPr>
          <a:xfrm>
            <a:off x="6096000" y="2697416"/>
            <a:ext cx="824470" cy="715959"/>
          </a:xfrm>
          <a:prstGeom prst="ellipse">
            <a:avLst/>
          </a:prstGeom>
          <a:solidFill>
            <a:srgbClr val="628BCF"/>
          </a:solidFill>
          <a:ln>
            <a:solidFill>
              <a:srgbClr val="628BCF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200"/>
            <a:r>
              <a:rPr lang="en-US" altLang="zh-CN" sz="2400" dirty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02</a:t>
            </a:r>
            <a:endParaRPr lang="zh-CN" altLang="en-US" sz="2400" dirty="0">
              <a:solidFill>
                <a:prstClr val="white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" name="椭圆 11"/>
          <p:cNvSpPr/>
          <p:nvPr>
            <p:custDataLst>
              <p:tags r:id="rId6"/>
            </p:custDataLst>
          </p:nvPr>
        </p:nvSpPr>
        <p:spPr>
          <a:xfrm>
            <a:off x="6104154" y="4288384"/>
            <a:ext cx="832624" cy="690685"/>
          </a:xfrm>
          <a:prstGeom prst="ellipse">
            <a:avLst/>
          </a:prstGeom>
          <a:solidFill>
            <a:srgbClr val="628BCF"/>
          </a:solidFill>
          <a:ln>
            <a:solidFill>
              <a:srgbClr val="628BCF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200"/>
            <a:r>
              <a:rPr lang="en-US" altLang="zh-CN" sz="2400" dirty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03</a:t>
            </a:r>
            <a:endParaRPr lang="zh-CN" altLang="en-US" sz="2400" dirty="0">
              <a:solidFill>
                <a:prstClr val="white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77774" y="2882150"/>
            <a:ext cx="4546121" cy="4546121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6076517" y="5603316"/>
            <a:ext cx="68961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000" b="0" i="0" dirty="0">
                <a:solidFill>
                  <a:srgbClr val="333333"/>
                </a:solidFill>
                <a:effectLst/>
                <a:latin typeface="华文行楷" panose="02010800040101010101" pitchFamily="2" charset="-122"/>
                <a:ea typeface="华文行楷" panose="02010800040101010101" pitchFamily="2" charset="-122"/>
              </a:rPr>
              <a:t>“廉洁是铁，贪腐是锈”</a:t>
            </a:r>
            <a:endParaRPr lang="zh-CN" altLang="en-US" sz="4000" dirty="0"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0.00371 L 0.38473 -0.0009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36" y="-2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0.00371 L 0.38473 -0.0009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36" y="-2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0.00371 L 0.38473 -0.0009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36" y="-2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  <p:bldP spid="7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1" y="0"/>
            <a:ext cx="12192001" cy="6858000"/>
            <a:chOff x="0" y="0"/>
            <a:chExt cx="12192001" cy="6858000"/>
          </a:xfrm>
        </p:grpSpPr>
        <p:grpSp>
          <p:nvGrpSpPr>
            <p:cNvPr id="4" name="组合 3"/>
            <p:cNvGrpSpPr/>
            <p:nvPr/>
          </p:nvGrpSpPr>
          <p:grpSpPr>
            <a:xfrm>
              <a:off x="752944" y="1232513"/>
              <a:ext cx="10673412" cy="4698386"/>
              <a:chOff x="1496785" y="1130828"/>
              <a:chExt cx="9185728" cy="4043515"/>
            </a:xfrm>
          </p:grpSpPr>
          <p:sp>
            <p:nvSpPr>
              <p:cNvPr id="12" name="矩形: 圆角 11"/>
              <p:cNvSpPr/>
              <p:nvPr/>
            </p:nvSpPr>
            <p:spPr>
              <a:xfrm>
                <a:off x="1496785" y="1231902"/>
                <a:ext cx="9185728" cy="3942441"/>
              </a:xfrm>
              <a:prstGeom prst="roundRect">
                <a:avLst>
                  <a:gd name="adj" fmla="val 7936"/>
                </a:avLst>
              </a:prstGeom>
              <a:gradFill flip="none" rotWithShape="1">
                <a:gsLst>
                  <a:gs pos="100000">
                    <a:schemeClr val="bg1">
                      <a:alpha val="58000"/>
                    </a:schemeClr>
                  </a:gs>
                  <a:gs pos="0">
                    <a:schemeClr val="bg1"/>
                  </a:gs>
                </a:gsLst>
                <a:lin ang="0" scaled="0"/>
                <a:tileRect/>
              </a:gradFill>
              <a:ln w="12700">
                <a:gradFill flip="none" rotWithShape="1">
                  <a:gsLst>
                    <a:gs pos="0">
                      <a:schemeClr val="accent1">
                        <a:alpha val="0"/>
                      </a:schemeClr>
                    </a:gs>
                    <a:gs pos="100000">
                      <a:schemeClr val="accent1"/>
                    </a:gs>
                  </a:gsLst>
                  <a:lin ang="16200000" scaled="1"/>
                  <a:tileRect/>
                </a:gradFill>
              </a:ln>
              <a:effectLst>
                <a:outerShdw blurRad="533400" dist="50800" dir="5400000" algn="ctr" rotWithShape="0">
                  <a:schemeClr val="accent1">
                    <a:alpha val="15000"/>
                  </a:scheme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任意多边形: 形状 12"/>
              <p:cNvSpPr/>
              <p:nvPr/>
            </p:nvSpPr>
            <p:spPr>
              <a:xfrm>
                <a:off x="2654730" y="1130828"/>
                <a:ext cx="6869840" cy="101073"/>
              </a:xfrm>
              <a:custGeom>
                <a:avLst/>
                <a:gdLst>
                  <a:gd name="connsiteX0" fmla="*/ 6897435 w 7130684"/>
                  <a:gd name="connsiteY0" fmla="*/ 0 h 241175"/>
                  <a:gd name="connsiteX1" fmla="*/ 6650309 w 7130684"/>
                  <a:gd name="connsiteY1" fmla="*/ 0 h 241175"/>
                  <a:gd name="connsiteX2" fmla="*/ 6489521 w 7130684"/>
                  <a:gd name="connsiteY2" fmla="*/ 0 h 241175"/>
                  <a:gd name="connsiteX3" fmla="*/ 5942732 w 7130684"/>
                  <a:gd name="connsiteY3" fmla="*/ 0 h 241175"/>
                  <a:gd name="connsiteX4" fmla="*/ 5695606 w 7130684"/>
                  <a:gd name="connsiteY4" fmla="*/ 0 h 241175"/>
                  <a:gd name="connsiteX5" fmla="*/ 5567957 w 7130684"/>
                  <a:gd name="connsiteY5" fmla="*/ 0 h 241175"/>
                  <a:gd name="connsiteX6" fmla="*/ 5534818 w 7130684"/>
                  <a:gd name="connsiteY6" fmla="*/ 0 h 241175"/>
                  <a:gd name="connsiteX7" fmla="*/ 4783233 w 7130684"/>
                  <a:gd name="connsiteY7" fmla="*/ 0 h 241175"/>
                  <a:gd name="connsiteX8" fmla="*/ 4613254 w 7130684"/>
                  <a:gd name="connsiteY8" fmla="*/ 0 h 241175"/>
                  <a:gd name="connsiteX9" fmla="*/ 4150098 w 7130684"/>
                  <a:gd name="connsiteY9" fmla="*/ 0 h 241175"/>
                  <a:gd name="connsiteX10" fmla="*/ 3902973 w 7130684"/>
                  <a:gd name="connsiteY10" fmla="*/ 0 h 241175"/>
                  <a:gd name="connsiteX11" fmla="*/ 3828530 w 7130684"/>
                  <a:gd name="connsiteY11" fmla="*/ 0 h 241175"/>
                  <a:gd name="connsiteX12" fmla="*/ 3742185 w 7130684"/>
                  <a:gd name="connsiteY12" fmla="*/ 0 h 241175"/>
                  <a:gd name="connsiteX13" fmla="*/ 2820621 w 7130684"/>
                  <a:gd name="connsiteY13" fmla="*/ 0 h 241175"/>
                  <a:gd name="connsiteX14" fmla="*/ 2733108 w 7130684"/>
                  <a:gd name="connsiteY14" fmla="*/ 0 h 241175"/>
                  <a:gd name="connsiteX15" fmla="*/ 2485983 w 7130684"/>
                  <a:gd name="connsiteY15" fmla="*/ 0 h 241175"/>
                  <a:gd name="connsiteX16" fmla="*/ 2347451 w 7130684"/>
                  <a:gd name="connsiteY16" fmla="*/ 0 h 241175"/>
                  <a:gd name="connsiteX17" fmla="*/ 2325195 w 7130684"/>
                  <a:gd name="connsiteY17" fmla="*/ 0 h 241175"/>
                  <a:gd name="connsiteX18" fmla="*/ 2035897 w 7130684"/>
                  <a:gd name="connsiteY18" fmla="*/ 0 h 241175"/>
                  <a:gd name="connsiteX19" fmla="*/ 1562727 w 7130684"/>
                  <a:gd name="connsiteY19" fmla="*/ 0 h 241175"/>
                  <a:gd name="connsiteX20" fmla="*/ 1403631 w 7130684"/>
                  <a:gd name="connsiteY20" fmla="*/ 0 h 241175"/>
                  <a:gd name="connsiteX21" fmla="*/ 641163 w 7130684"/>
                  <a:gd name="connsiteY21" fmla="*/ 0 h 241175"/>
                  <a:gd name="connsiteX22" fmla="*/ 618907 w 7130684"/>
                  <a:gd name="connsiteY22" fmla="*/ 0 h 241175"/>
                  <a:gd name="connsiteX23" fmla="*/ 480375 w 7130684"/>
                  <a:gd name="connsiteY23" fmla="*/ 0 h 241175"/>
                  <a:gd name="connsiteX24" fmla="*/ 233250 w 7130684"/>
                  <a:gd name="connsiteY24" fmla="*/ 0 h 241175"/>
                  <a:gd name="connsiteX25" fmla="*/ 7905 w 7130684"/>
                  <a:gd name="connsiteY25" fmla="*/ 191084 h 241175"/>
                  <a:gd name="connsiteX26" fmla="*/ 0 w 7130684"/>
                  <a:gd name="connsiteY26" fmla="*/ 241175 h 241175"/>
                  <a:gd name="connsiteX27" fmla="*/ 480375 w 7130684"/>
                  <a:gd name="connsiteY27" fmla="*/ 241175 h 241175"/>
                  <a:gd name="connsiteX28" fmla="*/ 618907 w 7130684"/>
                  <a:gd name="connsiteY28" fmla="*/ 241175 h 241175"/>
                  <a:gd name="connsiteX29" fmla="*/ 874412 w 7130684"/>
                  <a:gd name="connsiteY29" fmla="*/ 241175 h 241175"/>
                  <a:gd name="connsiteX30" fmla="*/ 1403631 w 7130684"/>
                  <a:gd name="connsiteY30" fmla="*/ 241175 h 241175"/>
                  <a:gd name="connsiteX31" fmla="*/ 1562727 w 7130684"/>
                  <a:gd name="connsiteY31" fmla="*/ 241175 h 241175"/>
                  <a:gd name="connsiteX32" fmla="*/ 2035897 w 7130684"/>
                  <a:gd name="connsiteY32" fmla="*/ 241175 h 241175"/>
                  <a:gd name="connsiteX33" fmla="*/ 2091945 w 7130684"/>
                  <a:gd name="connsiteY33" fmla="*/ 241175 h 241175"/>
                  <a:gd name="connsiteX34" fmla="*/ 2347451 w 7130684"/>
                  <a:gd name="connsiteY34" fmla="*/ 241175 h 241175"/>
                  <a:gd name="connsiteX35" fmla="*/ 2485983 w 7130684"/>
                  <a:gd name="connsiteY35" fmla="*/ 241175 h 241175"/>
                  <a:gd name="connsiteX36" fmla="*/ 2820621 w 7130684"/>
                  <a:gd name="connsiteY36" fmla="*/ 241175 h 241175"/>
                  <a:gd name="connsiteX37" fmla="*/ 2966358 w 7130684"/>
                  <a:gd name="connsiteY37" fmla="*/ 241175 h 241175"/>
                  <a:gd name="connsiteX38" fmla="*/ 3508935 w 7130684"/>
                  <a:gd name="connsiteY38" fmla="*/ 241175 h 241175"/>
                  <a:gd name="connsiteX39" fmla="*/ 3828530 w 7130684"/>
                  <a:gd name="connsiteY39" fmla="*/ 241175 h 241175"/>
                  <a:gd name="connsiteX40" fmla="*/ 3902973 w 7130684"/>
                  <a:gd name="connsiteY40" fmla="*/ 241175 h 241175"/>
                  <a:gd name="connsiteX41" fmla="*/ 4383348 w 7130684"/>
                  <a:gd name="connsiteY41" fmla="*/ 241175 h 241175"/>
                  <a:gd name="connsiteX42" fmla="*/ 4613254 w 7130684"/>
                  <a:gd name="connsiteY42" fmla="*/ 241175 h 241175"/>
                  <a:gd name="connsiteX43" fmla="*/ 4783233 w 7130684"/>
                  <a:gd name="connsiteY43" fmla="*/ 241175 h 241175"/>
                  <a:gd name="connsiteX44" fmla="*/ 5301568 w 7130684"/>
                  <a:gd name="connsiteY44" fmla="*/ 241175 h 241175"/>
                  <a:gd name="connsiteX45" fmla="*/ 5567957 w 7130684"/>
                  <a:gd name="connsiteY45" fmla="*/ 241175 h 241175"/>
                  <a:gd name="connsiteX46" fmla="*/ 5695606 w 7130684"/>
                  <a:gd name="connsiteY46" fmla="*/ 241175 h 241175"/>
                  <a:gd name="connsiteX47" fmla="*/ 6175981 w 7130684"/>
                  <a:gd name="connsiteY47" fmla="*/ 241175 h 241175"/>
                  <a:gd name="connsiteX48" fmla="*/ 6256272 w 7130684"/>
                  <a:gd name="connsiteY48" fmla="*/ 241175 h 241175"/>
                  <a:gd name="connsiteX49" fmla="*/ 6650309 w 7130684"/>
                  <a:gd name="connsiteY49" fmla="*/ 241175 h 241175"/>
                  <a:gd name="connsiteX50" fmla="*/ 7130684 w 7130684"/>
                  <a:gd name="connsiteY50" fmla="*/ 241175 h 241175"/>
                  <a:gd name="connsiteX51" fmla="*/ 7122779 w 7130684"/>
                  <a:gd name="connsiteY51" fmla="*/ 191084 h 241175"/>
                  <a:gd name="connsiteX52" fmla="*/ 6897435 w 7130684"/>
                  <a:gd name="connsiteY52" fmla="*/ 0 h 241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7130684" h="241175">
                    <a:moveTo>
                      <a:pt x="6897435" y="0"/>
                    </a:moveTo>
                    <a:lnTo>
                      <a:pt x="6650309" y="0"/>
                    </a:lnTo>
                    <a:lnTo>
                      <a:pt x="6489521" y="0"/>
                    </a:lnTo>
                    <a:lnTo>
                      <a:pt x="5942732" y="0"/>
                    </a:lnTo>
                    <a:lnTo>
                      <a:pt x="5695606" y="0"/>
                    </a:lnTo>
                    <a:lnTo>
                      <a:pt x="5567957" y="0"/>
                    </a:lnTo>
                    <a:lnTo>
                      <a:pt x="5534818" y="0"/>
                    </a:lnTo>
                    <a:lnTo>
                      <a:pt x="4783233" y="0"/>
                    </a:lnTo>
                    <a:lnTo>
                      <a:pt x="4613254" y="0"/>
                    </a:lnTo>
                    <a:lnTo>
                      <a:pt x="4150098" y="0"/>
                    </a:lnTo>
                    <a:lnTo>
                      <a:pt x="3902973" y="0"/>
                    </a:lnTo>
                    <a:lnTo>
                      <a:pt x="3828530" y="0"/>
                    </a:lnTo>
                    <a:lnTo>
                      <a:pt x="3742185" y="0"/>
                    </a:lnTo>
                    <a:lnTo>
                      <a:pt x="2820621" y="0"/>
                    </a:lnTo>
                    <a:lnTo>
                      <a:pt x="2733108" y="0"/>
                    </a:lnTo>
                    <a:lnTo>
                      <a:pt x="2485983" y="0"/>
                    </a:lnTo>
                    <a:lnTo>
                      <a:pt x="2347451" y="0"/>
                    </a:lnTo>
                    <a:lnTo>
                      <a:pt x="2325195" y="0"/>
                    </a:lnTo>
                    <a:lnTo>
                      <a:pt x="2035897" y="0"/>
                    </a:lnTo>
                    <a:lnTo>
                      <a:pt x="1562727" y="0"/>
                    </a:lnTo>
                    <a:lnTo>
                      <a:pt x="1403631" y="0"/>
                    </a:lnTo>
                    <a:lnTo>
                      <a:pt x="641163" y="0"/>
                    </a:lnTo>
                    <a:lnTo>
                      <a:pt x="618907" y="0"/>
                    </a:lnTo>
                    <a:lnTo>
                      <a:pt x="480375" y="0"/>
                    </a:lnTo>
                    <a:lnTo>
                      <a:pt x="233250" y="0"/>
                    </a:lnTo>
                    <a:cubicBezTo>
                      <a:pt x="131947" y="0"/>
                      <a:pt x="45031" y="78793"/>
                      <a:pt x="7905" y="191084"/>
                    </a:cubicBezTo>
                    <a:lnTo>
                      <a:pt x="0" y="241175"/>
                    </a:lnTo>
                    <a:lnTo>
                      <a:pt x="480375" y="241175"/>
                    </a:lnTo>
                    <a:lnTo>
                      <a:pt x="618907" y="241175"/>
                    </a:lnTo>
                    <a:lnTo>
                      <a:pt x="874412" y="241175"/>
                    </a:lnTo>
                    <a:lnTo>
                      <a:pt x="1403631" y="241175"/>
                    </a:lnTo>
                    <a:lnTo>
                      <a:pt x="1562727" y="241175"/>
                    </a:lnTo>
                    <a:lnTo>
                      <a:pt x="2035897" y="241175"/>
                    </a:lnTo>
                    <a:lnTo>
                      <a:pt x="2091945" y="241175"/>
                    </a:lnTo>
                    <a:lnTo>
                      <a:pt x="2347451" y="241175"/>
                    </a:lnTo>
                    <a:lnTo>
                      <a:pt x="2485983" y="241175"/>
                    </a:lnTo>
                    <a:lnTo>
                      <a:pt x="2820621" y="241175"/>
                    </a:lnTo>
                    <a:lnTo>
                      <a:pt x="2966358" y="241175"/>
                    </a:lnTo>
                    <a:lnTo>
                      <a:pt x="3508935" y="241175"/>
                    </a:lnTo>
                    <a:lnTo>
                      <a:pt x="3828530" y="241175"/>
                    </a:lnTo>
                    <a:lnTo>
                      <a:pt x="3902973" y="241175"/>
                    </a:lnTo>
                    <a:lnTo>
                      <a:pt x="4383348" y="241175"/>
                    </a:lnTo>
                    <a:lnTo>
                      <a:pt x="4613254" y="241175"/>
                    </a:lnTo>
                    <a:lnTo>
                      <a:pt x="4783233" y="241175"/>
                    </a:lnTo>
                    <a:lnTo>
                      <a:pt x="5301568" y="241175"/>
                    </a:lnTo>
                    <a:lnTo>
                      <a:pt x="5567957" y="241175"/>
                    </a:lnTo>
                    <a:lnTo>
                      <a:pt x="5695606" y="241175"/>
                    </a:lnTo>
                    <a:lnTo>
                      <a:pt x="6175981" y="241175"/>
                    </a:lnTo>
                    <a:lnTo>
                      <a:pt x="6256272" y="241175"/>
                    </a:lnTo>
                    <a:lnTo>
                      <a:pt x="6650309" y="241175"/>
                    </a:lnTo>
                    <a:lnTo>
                      <a:pt x="7130684" y="241175"/>
                    </a:lnTo>
                    <a:lnTo>
                      <a:pt x="7122779" y="191084"/>
                    </a:lnTo>
                    <a:cubicBezTo>
                      <a:pt x="7085653" y="78793"/>
                      <a:pt x="6998737" y="0"/>
                      <a:pt x="6897435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52000">
                    <a:schemeClr val="accent1"/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b="1"/>
              </a:p>
            </p:txBody>
          </p:sp>
          <p:sp>
            <p:nvSpPr>
              <p:cNvPr id="14" name="任意多边形: 形状 13"/>
              <p:cNvSpPr/>
              <p:nvPr/>
            </p:nvSpPr>
            <p:spPr>
              <a:xfrm>
                <a:off x="2796849" y="1140281"/>
                <a:ext cx="6596532" cy="765089"/>
              </a:xfrm>
              <a:custGeom>
                <a:avLst/>
                <a:gdLst>
                  <a:gd name="connsiteX0" fmla="*/ 0 w 6596532"/>
                  <a:gd name="connsiteY0" fmla="*/ 0 h 1170940"/>
                  <a:gd name="connsiteX1" fmla="*/ 350902 w 6596532"/>
                  <a:gd name="connsiteY1" fmla="*/ 0 h 1170940"/>
                  <a:gd name="connsiteX2" fmla="*/ 350904 w 6596532"/>
                  <a:gd name="connsiteY2" fmla="*/ 0 h 1170940"/>
                  <a:gd name="connsiteX3" fmla="*/ 1742754 w 6596532"/>
                  <a:gd name="connsiteY3" fmla="*/ 0 h 1170940"/>
                  <a:gd name="connsiteX4" fmla="*/ 2074143 w 6596532"/>
                  <a:gd name="connsiteY4" fmla="*/ 0 h 1170940"/>
                  <a:gd name="connsiteX5" fmla="*/ 4522389 w 6596532"/>
                  <a:gd name="connsiteY5" fmla="*/ 0 h 1170940"/>
                  <a:gd name="connsiteX6" fmla="*/ 4739954 w 6596532"/>
                  <a:gd name="connsiteY6" fmla="*/ 0 h 1170940"/>
                  <a:gd name="connsiteX7" fmla="*/ 6245628 w 6596532"/>
                  <a:gd name="connsiteY7" fmla="*/ 0 h 1170940"/>
                  <a:gd name="connsiteX8" fmla="*/ 6245630 w 6596532"/>
                  <a:gd name="connsiteY8" fmla="*/ 0 h 1170940"/>
                  <a:gd name="connsiteX9" fmla="*/ 6596532 w 6596532"/>
                  <a:gd name="connsiteY9" fmla="*/ 0 h 1170940"/>
                  <a:gd name="connsiteX10" fmla="*/ 6596532 w 6596532"/>
                  <a:gd name="connsiteY10" fmla="*/ 39 h 1170940"/>
                  <a:gd name="connsiteX11" fmla="*/ 6549751 w 6596532"/>
                  <a:gd name="connsiteY11" fmla="*/ 4030 h 1170940"/>
                  <a:gd name="connsiteX12" fmla="*/ 6367346 w 6596532"/>
                  <a:gd name="connsiteY12" fmla="*/ 158373 h 1170940"/>
                  <a:gd name="connsiteX13" fmla="*/ 6365588 w 6596532"/>
                  <a:gd name="connsiteY13" fmla="*/ 173113 h 1170940"/>
                  <a:gd name="connsiteX14" fmla="*/ 6365588 w 6596532"/>
                  <a:gd name="connsiteY14" fmla="*/ 223578 h 1170940"/>
                  <a:gd name="connsiteX15" fmla="*/ 6366112 w 6596532"/>
                  <a:gd name="connsiteY15" fmla="*/ 227973 h 1170940"/>
                  <a:gd name="connsiteX16" fmla="*/ 6365588 w 6596532"/>
                  <a:gd name="connsiteY16" fmla="*/ 227973 h 1170940"/>
                  <a:gd name="connsiteX17" fmla="*/ 6365588 w 6596532"/>
                  <a:gd name="connsiteY17" fmla="*/ 574983 h 1170940"/>
                  <a:gd name="connsiteX18" fmla="*/ 6369244 w 6596532"/>
                  <a:gd name="connsiteY18" fmla="*/ 593092 h 1170940"/>
                  <a:gd name="connsiteX19" fmla="*/ 6369244 w 6596532"/>
                  <a:gd name="connsiteY19" fmla="*/ 1055368 h 1170940"/>
                  <a:gd name="connsiteX20" fmla="*/ 6253672 w 6596532"/>
                  <a:gd name="connsiteY20" fmla="*/ 1170940 h 1170940"/>
                  <a:gd name="connsiteX21" fmla="*/ 343096 w 6596532"/>
                  <a:gd name="connsiteY21" fmla="*/ 1170940 h 1170940"/>
                  <a:gd name="connsiteX22" fmla="*/ 227524 w 6596532"/>
                  <a:gd name="connsiteY22" fmla="*/ 1055368 h 1170940"/>
                  <a:gd name="connsiteX23" fmla="*/ 227524 w 6596532"/>
                  <a:gd name="connsiteY23" fmla="*/ 593092 h 1170940"/>
                  <a:gd name="connsiteX24" fmla="*/ 230944 w 6596532"/>
                  <a:gd name="connsiteY24" fmla="*/ 576152 h 1170940"/>
                  <a:gd name="connsiteX25" fmla="*/ 230944 w 6596532"/>
                  <a:gd name="connsiteY25" fmla="*/ 227973 h 1170940"/>
                  <a:gd name="connsiteX26" fmla="*/ 230421 w 6596532"/>
                  <a:gd name="connsiteY26" fmla="*/ 227973 h 1170940"/>
                  <a:gd name="connsiteX27" fmla="*/ 230944 w 6596532"/>
                  <a:gd name="connsiteY27" fmla="*/ 223578 h 1170940"/>
                  <a:gd name="connsiteX28" fmla="*/ 230944 w 6596532"/>
                  <a:gd name="connsiteY28" fmla="*/ 173113 h 1170940"/>
                  <a:gd name="connsiteX29" fmla="*/ 229187 w 6596532"/>
                  <a:gd name="connsiteY29" fmla="*/ 158373 h 1170940"/>
                  <a:gd name="connsiteX30" fmla="*/ 46781 w 6596532"/>
                  <a:gd name="connsiteY30" fmla="*/ 4030 h 1170940"/>
                  <a:gd name="connsiteX31" fmla="*/ 0 w 6596532"/>
                  <a:gd name="connsiteY31" fmla="*/ 39 h 1170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6596532" h="1170940">
                    <a:moveTo>
                      <a:pt x="0" y="0"/>
                    </a:moveTo>
                    <a:lnTo>
                      <a:pt x="350902" y="0"/>
                    </a:lnTo>
                    <a:lnTo>
                      <a:pt x="350904" y="0"/>
                    </a:lnTo>
                    <a:lnTo>
                      <a:pt x="1742754" y="0"/>
                    </a:lnTo>
                    <a:lnTo>
                      <a:pt x="2074143" y="0"/>
                    </a:lnTo>
                    <a:lnTo>
                      <a:pt x="4522389" y="0"/>
                    </a:lnTo>
                    <a:lnTo>
                      <a:pt x="4739954" y="0"/>
                    </a:lnTo>
                    <a:lnTo>
                      <a:pt x="6245628" y="0"/>
                    </a:lnTo>
                    <a:lnTo>
                      <a:pt x="6245630" y="0"/>
                    </a:lnTo>
                    <a:lnTo>
                      <a:pt x="6596532" y="0"/>
                    </a:lnTo>
                    <a:lnTo>
                      <a:pt x="6596532" y="39"/>
                    </a:lnTo>
                    <a:lnTo>
                      <a:pt x="6549751" y="4030"/>
                    </a:lnTo>
                    <a:cubicBezTo>
                      <a:pt x="6458193" y="19883"/>
                      <a:pt x="6386080" y="80902"/>
                      <a:pt x="6367346" y="158373"/>
                    </a:cubicBezTo>
                    <a:lnTo>
                      <a:pt x="6365588" y="173113"/>
                    </a:lnTo>
                    <a:lnTo>
                      <a:pt x="6365588" y="223578"/>
                    </a:lnTo>
                    <a:lnTo>
                      <a:pt x="6366112" y="227973"/>
                    </a:lnTo>
                    <a:lnTo>
                      <a:pt x="6365588" y="227973"/>
                    </a:lnTo>
                    <a:lnTo>
                      <a:pt x="6365588" y="574983"/>
                    </a:lnTo>
                    <a:lnTo>
                      <a:pt x="6369244" y="593092"/>
                    </a:lnTo>
                    <a:lnTo>
                      <a:pt x="6369244" y="1055368"/>
                    </a:lnTo>
                    <a:cubicBezTo>
                      <a:pt x="6369244" y="1119197"/>
                      <a:pt x="6317501" y="1170940"/>
                      <a:pt x="6253672" y="1170940"/>
                    </a:cubicBezTo>
                    <a:lnTo>
                      <a:pt x="343096" y="1170940"/>
                    </a:lnTo>
                    <a:cubicBezTo>
                      <a:pt x="279267" y="1170940"/>
                      <a:pt x="227524" y="1119197"/>
                      <a:pt x="227524" y="1055368"/>
                    </a:cubicBezTo>
                    <a:lnTo>
                      <a:pt x="227524" y="593092"/>
                    </a:lnTo>
                    <a:lnTo>
                      <a:pt x="230944" y="576152"/>
                    </a:lnTo>
                    <a:lnTo>
                      <a:pt x="230944" y="227973"/>
                    </a:lnTo>
                    <a:lnTo>
                      <a:pt x="230421" y="227973"/>
                    </a:lnTo>
                    <a:lnTo>
                      <a:pt x="230944" y="223578"/>
                    </a:lnTo>
                    <a:lnTo>
                      <a:pt x="230944" y="173113"/>
                    </a:lnTo>
                    <a:lnTo>
                      <a:pt x="229187" y="158373"/>
                    </a:lnTo>
                    <a:cubicBezTo>
                      <a:pt x="210452" y="80902"/>
                      <a:pt x="138339" y="19883"/>
                      <a:pt x="46781" y="4030"/>
                    </a:cubicBezTo>
                    <a:lnTo>
                      <a:pt x="0" y="39"/>
                    </a:lnTo>
                    <a:close/>
                  </a:path>
                </a:pathLst>
              </a:custGeom>
              <a:gradFill flip="none" rotWithShape="1">
                <a:gsLst>
                  <a:gs pos="52000">
                    <a:schemeClr val="accent1"/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b="1"/>
              </a:p>
            </p:txBody>
          </p:sp>
          <p:sp>
            <p:nvSpPr>
              <p:cNvPr id="19" name="文本框 18"/>
              <p:cNvSpPr txBox="1"/>
              <p:nvPr/>
            </p:nvSpPr>
            <p:spPr>
              <a:xfrm>
                <a:off x="5461937" y="1204912"/>
                <a:ext cx="1969741" cy="63582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3600" b="1" i="0" u="none" strike="noStrike" kern="1200" cap="none" spc="0" normalizeH="0" baseline="0" noProof="0" dirty="0">
                    <a:ln w="12700">
                      <a:solidFill>
                        <a:srgbClr val="FFFFFF"/>
                      </a:solidFill>
                    </a:ln>
                    <a:noFill/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</a:rPr>
                  <a:t>PART 01</a:t>
                </a:r>
                <a:endParaRPr kumimoji="0" lang="zh-CN" altLang="en-US" sz="3600" b="1" i="0" u="none" strike="noStrike" kern="1200" cap="none" spc="0" normalizeH="0" baseline="0" noProof="0" dirty="0">
                  <a:ln w="12700">
                    <a:solidFill>
                      <a:srgbClr val="FFFFFF"/>
                    </a:solidFill>
                  </a:ln>
                  <a:noFill/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8" name="矩形: 圆角 17"/>
              <p:cNvSpPr/>
              <p:nvPr/>
            </p:nvSpPr>
            <p:spPr>
              <a:xfrm>
                <a:off x="1924213" y="2731886"/>
                <a:ext cx="8330871" cy="1803423"/>
              </a:xfrm>
              <a:prstGeom prst="roundRect">
                <a:avLst>
                  <a:gd name="adj" fmla="val 0"/>
                </a:avLst>
              </a:prstGeom>
              <a:noFill/>
              <a:ln w="12700"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rmAutofit fontScale="85000" lnSpcReduction="20000"/>
              </a:bodyPr>
              <a:lstStyle/>
              <a:p>
                <a:pPr algn="ctr"/>
                <a:r>
                  <a:rPr lang="zh-CN" altLang="en-US" sz="9600" b="1" dirty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rPr>
                  <a:t>法律红线</a:t>
                </a:r>
                <a:endParaRPr lang="en-US" altLang="zh-CN" sz="9600" b="1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  <a:p>
                <a:pPr algn="ctr"/>
                <a:r>
                  <a:rPr lang="en-US" altLang="zh-CN" sz="9600" b="1" dirty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rPr>
                  <a:t>-</a:t>
                </a:r>
                <a:r>
                  <a:rPr lang="zh-CN" altLang="en-US" sz="9600" b="1" dirty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rPr>
                  <a:t>职务侵占罪解读</a:t>
                </a:r>
                <a:endParaRPr lang="zh-CN" altLang="en-US" sz="9600" b="1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8864600" y="5020953"/>
              <a:ext cx="3327401" cy="1837047"/>
              <a:chOff x="9259092" y="5238751"/>
              <a:chExt cx="2932909" cy="1619249"/>
            </a:xfrm>
          </p:grpSpPr>
          <p:sp>
            <p:nvSpPr>
              <p:cNvPr id="10" name="任意多边形: 形状 9"/>
              <p:cNvSpPr/>
              <p:nvPr/>
            </p:nvSpPr>
            <p:spPr>
              <a:xfrm>
                <a:off x="10497708" y="5238751"/>
                <a:ext cx="1694293" cy="1403233"/>
              </a:xfrm>
              <a:custGeom>
                <a:avLst/>
                <a:gdLst>
                  <a:gd name="connsiteX0" fmla="*/ 1694293 w 1694293"/>
                  <a:gd name="connsiteY0" fmla="*/ 0 h 1403233"/>
                  <a:gd name="connsiteX1" fmla="*/ 1694293 w 1694293"/>
                  <a:gd name="connsiteY1" fmla="*/ 519776 h 1403233"/>
                  <a:gd name="connsiteX2" fmla="*/ 1667846 w 1694293"/>
                  <a:gd name="connsiteY2" fmla="*/ 552037 h 1403233"/>
                  <a:gd name="connsiteX3" fmla="*/ 318952 w 1694293"/>
                  <a:gd name="connsiteY3" fmla="*/ 1310742 h 1403233"/>
                  <a:gd name="connsiteX4" fmla="*/ 0 w 1694293"/>
                  <a:gd name="connsiteY4" fmla="*/ 1403233 h 1403233"/>
                  <a:gd name="connsiteX5" fmla="*/ 159755 w 1694293"/>
                  <a:gd name="connsiteY5" fmla="*/ 1334369 h 1403233"/>
                  <a:gd name="connsiteX6" fmla="*/ 1666588 w 1694293"/>
                  <a:gd name="connsiteY6" fmla="*/ 52543 h 1403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94293" h="1403233">
                    <a:moveTo>
                      <a:pt x="1694293" y="0"/>
                    </a:moveTo>
                    <a:lnTo>
                      <a:pt x="1694293" y="519776"/>
                    </a:lnTo>
                    <a:lnTo>
                      <a:pt x="1667846" y="552037"/>
                    </a:lnTo>
                    <a:cubicBezTo>
                      <a:pt x="1379395" y="856512"/>
                      <a:pt x="909617" y="1118408"/>
                      <a:pt x="318952" y="1310742"/>
                    </a:cubicBezTo>
                    <a:lnTo>
                      <a:pt x="0" y="1403233"/>
                    </a:lnTo>
                    <a:lnTo>
                      <a:pt x="159755" y="1334369"/>
                    </a:lnTo>
                    <a:cubicBezTo>
                      <a:pt x="822595" y="1017466"/>
                      <a:pt x="1349304" y="573232"/>
                      <a:pt x="1666588" y="52543"/>
                    </a:cubicBezTo>
                    <a:close/>
                  </a:path>
                </a:pathLst>
              </a:custGeom>
              <a:gradFill flip="none" rotWithShape="1">
                <a:gsLst>
                  <a:gs pos="39000">
                    <a:schemeClr val="accent2"/>
                  </a:gs>
                  <a:gs pos="76000">
                    <a:schemeClr val="accent2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b="1"/>
              </a:p>
            </p:txBody>
          </p:sp>
          <p:sp>
            <p:nvSpPr>
              <p:cNvPr id="11" name="任意多边形: 形状 10"/>
              <p:cNvSpPr/>
              <p:nvPr/>
            </p:nvSpPr>
            <p:spPr>
              <a:xfrm>
                <a:off x="9259092" y="5758526"/>
                <a:ext cx="2932908" cy="1099474"/>
              </a:xfrm>
              <a:custGeom>
                <a:avLst/>
                <a:gdLst>
                  <a:gd name="connsiteX0" fmla="*/ 2932908 w 2932908"/>
                  <a:gd name="connsiteY0" fmla="*/ 0 h 1099474"/>
                  <a:gd name="connsiteX1" fmla="*/ 2932908 w 2932908"/>
                  <a:gd name="connsiteY1" fmla="*/ 1099474 h 1099474"/>
                  <a:gd name="connsiteX2" fmla="*/ 0 w 2932908"/>
                  <a:gd name="connsiteY2" fmla="*/ 1099474 h 1099474"/>
                  <a:gd name="connsiteX3" fmla="*/ 376864 w 2932908"/>
                  <a:gd name="connsiteY3" fmla="*/ 1056211 h 1099474"/>
                  <a:gd name="connsiteX4" fmla="*/ 2906461 w 2932908"/>
                  <a:gd name="connsiteY4" fmla="*/ 32261 h 1099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32908" h="1099474">
                    <a:moveTo>
                      <a:pt x="2932908" y="0"/>
                    </a:moveTo>
                    <a:lnTo>
                      <a:pt x="2932908" y="1099474"/>
                    </a:lnTo>
                    <a:lnTo>
                      <a:pt x="0" y="1099474"/>
                    </a:lnTo>
                    <a:lnTo>
                      <a:pt x="376864" y="1056211"/>
                    </a:lnTo>
                    <a:cubicBezTo>
                      <a:pt x="1519221" y="897579"/>
                      <a:pt x="2444940" y="519420"/>
                      <a:pt x="2906461" y="32261"/>
                    </a:cubicBezTo>
                    <a:close/>
                  </a:path>
                </a:pathLst>
              </a:custGeom>
              <a:gradFill flip="none" rotWithShape="1">
                <a:gsLst>
                  <a:gs pos="14000">
                    <a:schemeClr val="accent1"/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b="1"/>
              </a:p>
            </p:txBody>
          </p:sp>
        </p:grpSp>
        <p:grpSp>
          <p:nvGrpSpPr>
            <p:cNvPr id="6" name="组合 5"/>
            <p:cNvGrpSpPr/>
            <p:nvPr/>
          </p:nvGrpSpPr>
          <p:grpSpPr>
            <a:xfrm flipH="1" flipV="1">
              <a:off x="0" y="0"/>
              <a:ext cx="3327401" cy="1837047"/>
              <a:chOff x="9259092" y="5238751"/>
              <a:chExt cx="2932909" cy="1619249"/>
            </a:xfrm>
          </p:grpSpPr>
          <p:sp>
            <p:nvSpPr>
              <p:cNvPr id="8" name="任意多边形: 形状 7"/>
              <p:cNvSpPr/>
              <p:nvPr/>
            </p:nvSpPr>
            <p:spPr>
              <a:xfrm>
                <a:off x="10497708" y="5238751"/>
                <a:ext cx="1694293" cy="1403233"/>
              </a:xfrm>
              <a:custGeom>
                <a:avLst/>
                <a:gdLst>
                  <a:gd name="connsiteX0" fmla="*/ 1694293 w 1694293"/>
                  <a:gd name="connsiteY0" fmla="*/ 0 h 1403233"/>
                  <a:gd name="connsiteX1" fmla="*/ 1694293 w 1694293"/>
                  <a:gd name="connsiteY1" fmla="*/ 519776 h 1403233"/>
                  <a:gd name="connsiteX2" fmla="*/ 1667846 w 1694293"/>
                  <a:gd name="connsiteY2" fmla="*/ 552037 h 1403233"/>
                  <a:gd name="connsiteX3" fmla="*/ 318952 w 1694293"/>
                  <a:gd name="connsiteY3" fmla="*/ 1310742 h 1403233"/>
                  <a:gd name="connsiteX4" fmla="*/ 0 w 1694293"/>
                  <a:gd name="connsiteY4" fmla="*/ 1403233 h 1403233"/>
                  <a:gd name="connsiteX5" fmla="*/ 159755 w 1694293"/>
                  <a:gd name="connsiteY5" fmla="*/ 1334369 h 1403233"/>
                  <a:gd name="connsiteX6" fmla="*/ 1666588 w 1694293"/>
                  <a:gd name="connsiteY6" fmla="*/ 52543 h 1403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94293" h="1403233">
                    <a:moveTo>
                      <a:pt x="1694293" y="0"/>
                    </a:moveTo>
                    <a:lnTo>
                      <a:pt x="1694293" y="519776"/>
                    </a:lnTo>
                    <a:lnTo>
                      <a:pt x="1667846" y="552037"/>
                    </a:lnTo>
                    <a:cubicBezTo>
                      <a:pt x="1379395" y="856512"/>
                      <a:pt x="909617" y="1118408"/>
                      <a:pt x="318952" y="1310742"/>
                    </a:cubicBezTo>
                    <a:lnTo>
                      <a:pt x="0" y="1403233"/>
                    </a:lnTo>
                    <a:lnTo>
                      <a:pt x="159755" y="1334369"/>
                    </a:lnTo>
                    <a:cubicBezTo>
                      <a:pt x="822595" y="1017466"/>
                      <a:pt x="1349304" y="573232"/>
                      <a:pt x="1666588" y="52543"/>
                    </a:cubicBezTo>
                    <a:close/>
                  </a:path>
                </a:pathLst>
              </a:custGeom>
              <a:gradFill flip="none" rotWithShape="1">
                <a:gsLst>
                  <a:gs pos="49000">
                    <a:schemeClr val="accent2"/>
                  </a:gs>
                  <a:gs pos="100000">
                    <a:schemeClr val="accent2">
                      <a:lumMod val="60000"/>
                      <a:lumOff val="40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b="1"/>
              </a:p>
            </p:txBody>
          </p:sp>
          <p:sp>
            <p:nvSpPr>
              <p:cNvPr id="9" name="任意多边形: 形状 8"/>
              <p:cNvSpPr/>
              <p:nvPr/>
            </p:nvSpPr>
            <p:spPr>
              <a:xfrm>
                <a:off x="9259092" y="5758526"/>
                <a:ext cx="2932908" cy="1099474"/>
              </a:xfrm>
              <a:custGeom>
                <a:avLst/>
                <a:gdLst>
                  <a:gd name="connsiteX0" fmla="*/ 2932908 w 2932908"/>
                  <a:gd name="connsiteY0" fmla="*/ 0 h 1099474"/>
                  <a:gd name="connsiteX1" fmla="*/ 2932908 w 2932908"/>
                  <a:gd name="connsiteY1" fmla="*/ 1099474 h 1099474"/>
                  <a:gd name="connsiteX2" fmla="*/ 0 w 2932908"/>
                  <a:gd name="connsiteY2" fmla="*/ 1099474 h 1099474"/>
                  <a:gd name="connsiteX3" fmla="*/ 376864 w 2932908"/>
                  <a:gd name="connsiteY3" fmla="*/ 1056211 h 1099474"/>
                  <a:gd name="connsiteX4" fmla="*/ 2906461 w 2932908"/>
                  <a:gd name="connsiteY4" fmla="*/ 32261 h 1099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32908" h="1099474">
                    <a:moveTo>
                      <a:pt x="2932908" y="0"/>
                    </a:moveTo>
                    <a:lnTo>
                      <a:pt x="2932908" y="1099474"/>
                    </a:lnTo>
                    <a:lnTo>
                      <a:pt x="0" y="1099474"/>
                    </a:lnTo>
                    <a:lnTo>
                      <a:pt x="376864" y="1056211"/>
                    </a:lnTo>
                    <a:cubicBezTo>
                      <a:pt x="1519221" y="897579"/>
                      <a:pt x="2444940" y="519420"/>
                      <a:pt x="2906461" y="32261"/>
                    </a:cubicBezTo>
                    <a:close/>
                  </a:path>
                </a:pathLst>
              </a:custGeom>
              <a:gradFill flip="none" rotWithShape="1">
                <a:gsLst>
                  <a:gs pos="14000">
                    <a:schemeClr val="accent1"/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b="1"/>
              </a:p>
            </p:txBody>
          </p:sp>
        </p:grpSp>
        <p:cxnSp>
          <p:nvCxnSpPr>
            <p:cNvPr id="7" name="直接连接符 6"/>
            <p:cNvCxnSpPr/>
            <p:nvPr/>
          </p:nvCxnSpPr>
          <p:spPr>
            <a:xfrm>
              <a:off x="1301300" y="4939726"/>
              <a:ext cx="9589402" cy="0"/>
            </a:xfrm>
            <a:prstGeom prst="line">
              <a:avLst/>
            </a:prstGeom>
            <a:ln>
              <a:solidFill>
                <a:schemeClr val="accent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9552317" y="4218317"/>
            <a:ext cx="2639683" cy="2639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943" y="2313718"/>
            <a:ext cx="2257942" cy="172478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图形 23" descr="法槌 纯色填充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49027" y="1176417"/>
            <a:ext cx="914400" cy="914400"/>
          </a:xfrm>
          <a:prstGeom prst="rect">
            <a:avLst/>
          </a:prstGeom>
        </p:spPr>
      </p:pic>
      <p:pic>
        <p:nvPicPr>
          <p:cNvPr id="26" name="图形 25" descr="正义天平 纯色填充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20568" y="1218097"/>
            <a:ext cx="914400" cy="9144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组合 8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2" name="矩形 41"/>
            <p:cNvSpPr/>
            <p:nvPr/>
          </p:nvSpPr>
          <p:spPr>
            <a:xfrm flipV="1">
              <a:off x="0" y="0"/>
              <a:ext cx="12192000" cy="6858000"/>
            </a:xfrm>
            <a:prstGeom prst="rect">
              <a:avLst/>
            </a:prstGeom>
            <a:blipFill>
              <a:blip r:embed="rId1">
                <a:alphaModFix amt="35000"/>
              </a:blip>
              <a:srcRect/>
              <a:stretch>
                <a:fillRect/>
              </a:stretch>
            </a:blipFill>
            <a:ln w="38100">
              <a:noFill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lvl="0" algn="ctr"/>
              <a:endParaRPr lang="zh-CN" altLang="en-US" dirty="0"/>
            </a:p>
          </p:txBody>
        </p:sp>
        <p:grpSp>
          <p:nvGrpSpPr>
            <p:cNvPr id="48" name="组合 47"/>
            <p:cNvGrpSpPr/>
            <p:nvPr/>
          </p:nvGrpSpPr>
          <p:grpSpPr>
            <a:xfrm>
              <a:off x="0" y="0"/>
              <a:ext cx="12191999" cy="6220251"/>
              <a:chOff x="0" y="0"/>
              <a:chExt cx="12191999" cy="6220251"/>
            </a:xfrm>
          </p:grpSpPr>
          <p:sp>
            <p:nvSpPr>
              <p:cNvPr id="49" name="矩形 48"/>
              <p:cNvSpPr/>
              <p:nvPr/>
            </p:nvSpPr>
            <p:spPr>
              <a:xfrm>
                <a:off x="0" y="0"/>
                <a:ext cx="12191999" cy="2880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50" name="文本框 49"/>
              <p:cNvSpPr txBox="1"/>
              <p:nvPr/>
            </p:nvSpPr>
            <p:spPr>
              <a:xfrm>
                <a:off x="3687513" y="703854"/>
                <a:ext cx="5303423" cy="1178392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>
                <a:normAutofit fontScale="77500" lnSpcReduction="20000"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spcBef>
                    <a:spcPts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defRPr/>
                </a:pPr>
                <a:r>
                  <a:rPr lang="zh-CN" altLang="en-US" sz="6000" b="1" spc="0" dirty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rPr>
                  <a:t>什么是职务侵占罪？</a:t>
                </a:r>
                <a:endParaRPr lang="en-US" altLang="zh-CN" sz="6000" b="1" spc="0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grpSp>
            <p:nvGrpSpPr>
              <p:cNvPr id="51" name="组合 50"/>
              <p:cNvGrpSpPr/>
              <p:nvPr/>
            </p:nvGrpSpPr>
            <p:grpSpPr>
              <a:xfrm>
                <a:off x="783345" y="1997809"/>
                <a:ext cx="10612610" cy="1814032"/>
                <a:chOff x="859390" y="1877492"/>
                <a:chExt cx="10612610" cy="1814032"/>
              </a:xfrm>
            </p:grpSpPr>
            <p:sp>
              <p:nvSpPr>
                <p:cNvPr id="79" name="矩形 78"/>
                <p:cNvSpPr/>
                <p:nvPr/>
              </p:nvSpPr>
              <p:spPr>
                <a:xfrm>
                  <a:off x="859390" y="2035524"/>
                  <a:ext cx="10612610" cy="16560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solidFill>
                    <a:schemeClr val="tx1"/>
                  </a:solidFill>
                </a:ln>
                <a:effectLst>
                  <a:outerShdw dist="63500" dir="2700000" algn="tl" rotWithShape="0">
                    <a:schemeClr val="tx1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80" name="文本框 79"/>
                <p:cNvSpPr txBox="1"/>
                <p:nvPr/>
              </p:nvSpPr>
              <p:spPr>
                <a:xfrm>
                  <a:off x="1851562" y="2570027"/>
                  <a:ext cx="6526926" cy="630004"/>
                </a:xfrm>
                <a:prstGeom prst="rect">
                  <a:avLst/>
                </a:prstGeom>
                <a:noFill/>
              </p:spPr>
              <p:txBody>
                <a:bodyPr wrap="square" rtlCol="0" anchor="b">
                  <a:norm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r>
                    <a:rPr lang="en-US" altLang="zh-CN" sz="2000" b="1" dirty="0"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《</a:t>
                  </a:r>
                  <a:r>
                    <a:rPr lang="zh-CN" altLang="en-US" sz="2000" b="1" dirty="0"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中华人民共和国刑法</a:t>
                  </a:r>
                  <a:r>
                    <a:rPr lang="en-US" altLang="zh-CN" sz="2000" b="1" dirty="0"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》</a:t>
                  </a:r>
                  <a:r>
                    <a:rPr lang="zh-CN" altLang="en-US" sz="2000" b="1" dirty="0"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第二百七十一条</a:t>
                  </a:r>
                  <a:endParaRPr lang="zh-CN" altLang="en-US" sz="2000" b="1" dirty="0"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grpSp>
              <p:nvGrpSpPr>
                <p:cNvPr id="83" name="组合 82"/>
                <p:cNvGrpSpPr>
                  <a:grpSpLocks noChangeAspect="1"/>
                </p:cNvGrpSpPr>
                <p:nvPr/>
              </p:nvGrpSpPr>
              <p:grpSpPr>
                <a:xfrm>
                  <a:off x="1025562" y="1877492"/>
                  <a:ext cx="1652000" cy="504000"/>
                  <a:chOff x="5860600" y="1404275"/>
                  <a:chExt cx="2124000" cy="648000"/>
                </a:xfrm>
              </p:grpSpPr>
              <p:sp>
                <p:nvSpPr>
                  <p:cNvPr id="84" name="等腰三角形 83"/>
                  <p:cNvSpPr/>
                  <p:nvPr/>
                </p:nvSpPr>
                <p:spPr>
                  <a:xfrm>
                    <a:off x="7660600" y="1404275"/>
                    <a:ext cx="324000" cy="216000"/>
                  </a:xfrm>
                  <a:prstGeom prst="triangle">
                    <a:avLst/>
                  </a:prstGeom>
                  <a:solidFill>
                    <a:schemeClr val="accent1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9pPr>
                  </a:lstStyle>
                  <a:p>
                    <a:pPr algn="ctr"/>
                    <a:endParaRPr lang="zh-CN" altLang="en-US" sz="1600"/>
                  </a:p>
                </p:txBody>
              </p:sp>
              <p:sp>
                <p:nvSpPr>
                  <p:cNvPr id="85" name="等腰三角形 84"/>
                  <p:cNvSpPr/>
                  <p:nvPr/>
                </p:nvSpPr>
                <p:spPr>
                  <a:xfrm>
                    <a:off x="5860600" y="1404275"/>
                    <a:ext cx="324000" cy="216000"/>
                  </a:xfrm>
                  <a:prstGeom prst="triangle">
                    <a:avLst/>
                  </a:prstGeom>
                  <a:solidFill>
                    <a:schemeClr val="accent1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9pPr>
                  </a:lstStyle>
                  <a:p>
                    <a:pPr algn="ctr"/>
                    <a:endParaRPr lang="zh-CN" altLang="en-US" sz="1600"/>
                  </a:p>
                </p:txBody>
              </p:sp>
              <p:sp>
                <p:nvSpPr>
                  <p:cNvPr id="86" name="矩形: 圆顶角 85"/>
                  <p:cNvSpPr/>
                  <p:nvPr/>
                </p:nvSpPr>
                <p:spPr>
                  <a:xfrm>
                    <a:off x="6022600" y="1404275"/>
                    <a:ext cx="1800000" cy="648000"/>
                  </a:xfrm>
                  <a:prstGeom prst="round2SameRect">
                    <a:avLst>
                      <a:gd name="adj1" fmla="val 0"/>
                      <a:gd name="adj2" fmla="val 22679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9pPr>
                  </a:lstStyle>
                  <a:p>
                    <a:pPr algn="ctr"/>
                    <a:r>
                      <a:rPr lang="zh-CN" altLang="en-US" sz="1600" b="1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</a:rPr>
                      <a:t>法律依据</a:t>
                    </a:r>
                    <a:endParaRPr lang="zh-CN" altLang="en-US" sz="1600" b="1" dirty="0">
                      <a:solidFill>
                        <a:srgbClr val="FFFFFF"/>
                      </a:solidFill>
                      <a:effectLst/>
                      <a:latin typeface="Arial" panose="020B0604020202020204" pitchFamily="34" charset="0"/>
                      <a:ea typeface="微软雅黑" panose="020B0503020204020204" pitchFamily="34" charset="-122"/>
                    </a:endParaRPr>
                  </a:p>
                </p:txBody>
              </p:sp>
            </p:grpSp>
          </p:grpSp>
          <p:grpSp>
            <p:nvGrpSpPr>
              <p:cNvPr id="54" name="组合 53"/>
              <p:cNvGrpSpPr/>
              <p:nvPr/>
            </p:nvGrpSpPr>
            <p:grpSpPr>
              <a:xfrm>
                <a:off x="783344" y="4207716"/>
                <a:ext cx="11359990" cy="2012535"/>
                <a:chOff x="-4713221" y="1866779"/>
                <a:chExt cx="11359990" cy="2012535"/>
              </a:xfrm>
            </p:grpSpPr>
            <p:sp>
              <p:nvSpPr>
                <p:cNvPr id="55" name="矩形 54"/>
                <p:cNvSpPr/>
                <p:nvPr/>
              </p:nvSpPr>
              <p:spPr>
                <a:xfrm>
                  <a:off x="-4713221" y="2223314"/>
                  <a:ext cx="10612609" cy="16560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solidFill>
                    <a:schemeClr val="tx1"/>
                  </a:solidFill>
                </a:ln>
                <a:effectLst>
                  <a:outerShdw dist="63500" dir="2700000" algn="tl" rotWithShape="0">
                    <a:schemeClr val="tx1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56" name="文本框 55"/>
                <p:cNvSpPr txBox="1"/>
                <p:nvPr/>
              </p:nvSpPr>
              <p:spPr>
                <a:xfrm>
                  <a:off x="-3632648" y="2247428"/>
                  <a:ext cx="10279417" cy="1310603"/>
                </a:xfrm>
                <a:prstGeom prst="rect">
                  <a:avLst/>
                </a:prstGeom>
                <a:noFill/>
              </p:spPr>
              <p:txBody>
                <a:bodyPr wrap="square" rtlCol="0" anchor="b">
                  <a:norm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r>
                    <a:rPr lang="zh-CN" altLang="en-US" sz="2000" b="1" dirty="0"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职务侵占罪，是指公司、企业或者其他单位的人员，利用</a:t>
                  </a:r>
                  <a:r>
                    <a:rPr lang="zh-CN" altLang="en-US" sz="2000" b="1" dirty="0">
                      <a:highlight>
                        <a:srgbClr val="FFFF00"/>
                      </a:highlight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职务上的便利</a:t>
                  </a:r>
                  <a:r>
                    <a:rPr lang="zh-CN" altLang="en-US" sz="2000" b="1" dirty="0"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，</a:t>
                  </a:r>
                  <a:endParaRPr lang="en-US" altLang="zh-CN" sz="2000" b="1" dirty="0"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  <a:p>
                  <a:r>
                    <a:rPr lang="zh-CN" altLang="en-US" sz="2000" b="1" dirty="0"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将本单位财物</a:t>
                  </a:r>
                  <a:r>
                    <a:rPr lang="zh-CN" altLang="en-US" sz="2000" b="1" dirty="0">
                      <a:highlight>
                        <a:srgbClr val="FFFF00"/>
                      </a:highlight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非法占为己有</a:t>
                  </a:r>
                  <a:r>
                    <a:rPr lang="zh-CN" altLang="en-US" sz="2000" b="1" dirty="0"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，</a:t>
                  </a:r>
                  <a:r>
                    <a:rPr lang="zh-CN" altLang="en-US" sz="2000" b="1" dirty="0">
                      <a:highlight>
                        <a:srgbClr val="FFFF00"/>
                      </a:highlight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数额较大</a:t>
                  </a:r>
                  <a:r>
                    <a:rPr lang="zh-CN" altLang="en-US" sz="2000" b="1" dirty="0"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的行为。</a:t>
                  </a:r>
                  <a:endParaRPr lang="zh-CN" altLang="en-US" sz="2000" b="1" dirty="0"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grpSp>
              <p:nvGrpSpPr>
                <p:cNvPr id="59" name="组合 58"/>
                <p:cNvGrpSpPr>
                  <a:grpSpLocks noChangeAspect="1"/>
                </p:cNvGrpSpPr>
                <p:nvPr/>
              </p:nvGrpSpPr>
              <p:grpSpPr>
                <a:xfrm>
                  <a:off x="-4493775" y="1866779"/>
                  <a:ext cx="1627464" cy="514713"/>
                  <a:chOff x="-1235691" y="1390501"/>
                  <a:chExt cx="2092454" cy="661774"/>
                </a:xfrm>
              </p:grpSpPr>
              <p:sp>
                <p:nvSpPr>
                  <p:cNvPr id="60" name="等腰三角形 59"/>
                  <p:cNvSpPr/>
                  <p:nvPr/>
                </p:nvSpPr>
                <p:spPr>
                  <a:xfrm>
                    <a:off x="532763" y="1440801"/>
                    <a:ext cx="324000" cy="216000"/>
                  </a:xfrm>
                  <a:prstGeom prst="triangle">
                    <a:avLst/>
                  </a:prstGeom>
                  <a:solidFill>
                    <a:schemeClr val="accent1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9pPr>
                  </a:lstStyle>
                  <a:p>
                    <a:pPr algn="ctr"/>
                    <a:endParaRPr lang="zh-CN" altLang="en-US" sz="1600"/>
                  </a:p>
                </p:txBody>
              </p:sp>
              <p:sp>
                <p:nvSpPr>
                  <p:cNvPr id="61" name="等腰三角形 60"/>
                  <p:cNvSpPr/>
                  <p:nvPr/>
                </p:nvSpPr>
                <p:spPr>
                  <a:xfrm>
                    <a:off x="-1235691" y="1390501"/>
                    <a:ext cx="324000" cy="216000"/>
                  </a:xfrm>
                  <a:prstGeom prst="triangle">
                    <a:avLst/>
                  </a:prstGeom>
                  <a:solidFill>
                    <a:schemeClr val="accent1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9pPr>
                  </a:lstStyle>
                  <a:p>
                    <a:pPr algn="ctr"/>
                    <a:endParaRPr lang="zh-CN" altLang="en-US" sz="1600"/>
                  </a:p>
                </p:txBody>
              </p:sp>
              <p:sp>
                <p:nvSpPr>
                  <p:cNvPr id="62" name="矩形: 圆顶角 61"/>
                  <p:cNvSpPr/>
                  <p:nvPr/>
                </p:nvSpPr>
                <p:spPr>
                  <a:xfrm>
                    <a:off x="-1105237" y="1404275"/>
                    <a:ext cx="1800000" cy="648000"/>
                  </a:xfrm>
                  <a:prstGeom prst="round2SameRect">
                    <a:avLst>
                      <a:gd name="adj1" fmla="val 0"/>
                      <a:gd name="adj2" fmla="val 22679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9pPr>
                  </a:lstStyle>
                  <a:p>
                    <a:pPr algn="ctr"/>
                    <a:r>
                      <a:rPr lang="zh-CN" altLang="en-US" sz="1600" b="1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</a:rPr>
                      <a:t>定义</a:t>
                    </a:r>
                    <a:endParaRPr lang="zh-CN" altLang="en-US" sz="1600" b="1" dirty="0">
                      <a:solidFill>
                        <a:srgbClr val="FFFFFF"/>
                      </a:solidFill>
                      <a:effectLst/>
                      <a:latin typeface="Arial" panose="020B0604020202020204" pitchFamily="34" charset="0"/>
                      <a:ea typeface="微软雅黑" panose="020B0503020204020204" pitchFamily="34" charset="-122"/>
                    </a:endParaRPr>
                  </a:p>
                </p:txBody>
              </p:sp>
            </p:grpSp>
          </p:grpSp>
        </p:grpSp>
      </p:grp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0936" y="1614333"/>
            <a:ext cx="1645346" cy="2197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形 3" descr="法槌 纯色填充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9517" y="2545253"/>
            <a:ext cx="914400" cy="914400"/>
          </a:xfrm>
          <a:prstGeom prst="rect">
            <a:avLst/>
          </a:prstGeom>
        </p:spPr>
      </p:pic>
      <p:pic>
        <p:nvPicPr>
          <p:cNvPr id="5" name="图形 4" descr="正义天平 纯色填充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38825" y="4935051"/>
            <a:ext cx="914400" cy="9144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735580" y="4015740"/>
            <a:ext cx="8660130" cy="398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dirty="0">
                <a:solidFill>
                  <a:srgbClr val="333333"/>
                </a:solidFill>
                <a:latin typeface="PingFang SC"/>
              </a:rPr>
              <a:t>采购场景化解释：</a:t>
            </a:r>
            <a:r>
              <a:rPr lang="zh-CN" altLang="en-US" sz="2000" b="0" i="0" dirty="0">
                <a:solidFill>
                  <a:srgbClr val="333333"/>
                </a:solidFill>
                <a:effectLst/>
                <a:latin typeface="PingFang SC"/>
              </a:rPr>
              <a:t>💰虚增合同价、📄篡改验收单、📧</a:t>
            </a:r>
            <a:r>
              <a:rPr lang="en-US" altLang="zh-CN" sz="2000" b="0" i="0" dirty="0">
                <a:solidFill>
                  <a:srgbClr val="333333"/>
                </a:solidFill>
                <a:effectLst/>
                <a:latin typeface="PingFang SC"/>
              </a:rPr>
              <a:t>  </a:t>
            </a:r>
            <a:r>
              <a:rPr lang="zh-CN" altLang="en-US" sz="2000" b="0" i="0" dirty="0">
                <a:solidFill>
                  <a:srgbClr val="333333"/>
                </a:solidFill>
                <a:effectLst/>
                <a:latin typeface="PingFang SC"/>
              </a:rPr>
              <a:t>私收供应商“赔偿金”</a:t>
            </a:r>
            <a:endParaRPr lang="zh-CN" altLang="en-US" sz="2000" b="0" i="0" dirty="0">
              <a:solidFill>
                <a:srgbClr val="333333"/>
              </a:solidFill>
              <a:effectLst/>
              <a:latin typeface="PingFang S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职务侵占罪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12" y="638002"/>
            <a:ext cx="5331125" cy="4972487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306" y="638002"/>
            <a:ext cx="5386648" cy="497248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9" name="矩形: 圆角 2638"/>
          <p:cNvSpPr/>
          <p:nvPr/>
        </p:nvSpPr>
        <p:spPr>
          <a:xfrm flipV="1">
            <a:off x="3594553" y="4770675"/>
            <a:ext cx="7902084" cy="1020174"/>
          </a:xfrm>
          <a:prstGeom prst="roundRect">
            <a:avLst>
              <a:gd name="adj" fmla="val 7422"/>
            </a:avLst>
          </a:prstGeom>
          <a:gradFill flip="none" rotWithShape="1">
            <a:gsLst>
              <a:gs pos="0">
                <a:schemeClr val="accent2">
                  <a:lumMod val="20000"/>
                  <a:lumOff val="80000"/>
                  <a:alpha val="0"/>
                </a:schemeClr>
              </a:gs>
              <a:gs pos="82000">
                <a:schemeClr val="accent2">
                  <a:lumMod val="20000"/>
                  <a:lumOff val="80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eaLnBrk="0" hangingPunct="0"/>
            <a:endParaRPr kumimoji="1" lang="zh-CN" altLang="en-US" b="1" dirty="0">
              <a:latin typeface="+mj-ea"/>
              <a:ea typeface="+mj-ea"/>
            </a:endParaRPr>
          </a:p>
        </p:txBody>
      </p:sp>
      <p:sp>
        <p:nvSpPr>
          <p:cNvPr id="2640" name="矩形: 圆角 2639"/>
          <p:cNvSpPr/>
          <p:nvPr/>
        </p:nvSpPr>
        <p:spPr>
          <a:xfrm flipV="1">
            <a:off x="3594553" y="3680663"/>
            <a:ext cx="7902084" cy="1020174"/>
          </a:xfrm>
          <a:prstGeom prst="roundRect">
            <a:avLst>
              <a:gd name="adj" fmla="val 6806"/>
            </a:avLst>
          </a:prstGeom>
          <a:gradFill flip="none" rotWithShape="1"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82000">
                <a:schemeClr val="accent1">
                  <a:lumMod val="20000"/>
                  <a:lumOff val="80000"/>
                  <a:alpha val="30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eaLnBrk="0" hangingPunct="0"/>
            <a:endParaRPr kumimoji="1" lang="zh-CN" altLang="en-US" b="1" dirty="0">
              <a:latin typeface="+mj-ea"/>
              <a:ea typeface="+mj-ea"/>
            </a:endParaRPr>
          </a:p>
        </p:txBody>
      </p:sp>
      <p:sp>
        <p:nvSpPr>
          <p:cNvPr id="2641" name="矩形: 圆角 2640"/>
          <p:cNvSpPr/>
          <p:nvPr/>
        </p:nvSpPr>
        <p:spPr>
          <a:xfrm flipV="1">
            <a:off x="3594553" y="2600441"/>
            <a:ext cx="7902084" cy="1020174"/>
          </a:xfrm>
          <a:prstGeom prst="roundRect">
            <a:avLst>
              <a:gd name="adj" fmla="val 7422"/>
            </a:avLst>
          </a:prstGeom>
          <a:gradFill flip="none" rotWithShape="1">
            <a:gsLst>
              <a:gs pos="0">
                <a:schemeClr val="accent2">
                  <a:lumMod val="20000"/>
                  <a:lumOff val="80000"/>
                  <a:alpha val="0"/>
                </a:schemeClr>
              </a:gs>
              <a:gs pos="82000">
                <a:schemeClr val="accent2">
                  <a:lumMod val="20000"/>
                  <a:lumOff val="80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eaLnBrk="0" hangingPunct="0"/>
            <a:endParaRPr kumimoji="1" lang="zh-CN" altLang="en-US" b="1" dirty="0">
              <a:latin typeface="+mj-ea"/>
              <a:ea typeface="+mj-ea"/>
            </a:endParaRPr>
          </a:p>
        </p:txBody>
      </p:sp>
      <p:sp>
        <p:nvSpPr>
          <p:cNvPr id="2642" name="矩形: 圆角 2641"/>
          <p:cNvSpPr/>
          <p:nvPr/>
        </p:nvSpPr>
        <p:spPr>
          <a:xfrm flipV="1">
            <a:off x="3594553" y="1510429"/>
            <a:ext cx="7902084" cy="1020174"/>
          </a:xfrm>
          <a:prstGeom prst="roundRect">
            <a:avLst>
              <a:gd name="adj" fmla="val 6806"/>
            </a:avLst>
          </a:prstGeom>
          <a:gradFill flip="none" rotWithShape="1"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82000">
                <a:schemeClr val="accent1">
                  <a:lumMod val="20000"/>
                  <a:lumOff val="80000"/>
                  <a:alpha val="30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eaLnBrk="0" hangingPunct="0"/>
            <a:endParaRPr kumimoji="1" lang="zh-CN" altLang="en-US" b="1" dirty="0">
              <a:latin typeface="+mj-ea"/>
              <a:ea typeface="+mj-ea"/>
            </a:endParaRPr>
          </a:p>
        </p:txBody>
      </p:sp>
      <p:grpSp>
        <p:nvGrpSpPr>
          <p:cNvPr id="2643" name="组合 2642"/>
          <p:cNvGrpSpPr/>
          <p:nvPr/>
        </p:nvGrpSpPr>
        <p:grpSpPr>
          <a:xfrm>
            <a:off x="869893" y="1539282"/>
            <a:ext cx="3897628" cy="4679548"/>
            <a:chOff x="668273" y="1008950"/>
            <a:chExt cx="3713227" cy="6227247"/>
          </a:xfrm>
        </p:grpSpPr>
        <p:sp>
          <p:nvSpPr>
            <p:cNvPr id="2644" name="任意多边形: 形状 2643"/>
            <p:cNvSpPr/>
            <p:nvPr/>
          </p:nvSpPr>
          <p:spPr>
            <a:xfrm>
              <a:off x="1053312" y="4675534"/>
              <a:ext cx="2943147" cy="1127279"/>
            </a:xfrm>
            <a:custGeom>
              <a:avLst/>
              <a:gdLst>
                <a:gd name="connsiteX0" fmla="*/ 1614488 w 3228975"/>
                <a:gd name="connsiteY0" fmla="*/ 0 h 523303"/>
                <a:gd name="connsiteX1" fmla="*/ 0 w 3228975"/>
                <a:gd name="connsiteY1" fmla="*/ 261652 h 523303"/>
                <a:gd name="connsiteX2" fmla="*/ 1614488 w 3228975"/>
                <a:gd name="connsiteY2" fmla="*/ 523303 h 523303"/>
                <a:gd name="connsiteX3" fmla="*/ 3228975 w 3228975"/>
                <a:gd name="connsiteY3" fmla="*/ 261652 h 523303"/>
                <a:gd name="connsiteX4" fmla="*/ 1614488 w 3228975"/>
                <a:gd name="connsiteY4" fmla="*/ 0 h 523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28975" h="523303">
                  <a:moveTo>
                    <a:pt x="1614488" y="0"/>
                  </a:moveTo>
                  <a:lnTo>
                    <a:pt x="0" y="261652"/>
                  </a:lnTo>
                  <a:lnTo>
                    <a:pt x="1614488" y="523303"/>
                  </a:lnTo>
                  <a:lnTo>
                    <a:pt x="3228975" y="261652"/>
                  </a:lnTo>
                  <a:lnTo>
                    <a:pt x="1614488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20337" cap="flat">
              <a:noFill/>
              <a:prstDash val="solid"/>
              <a:miter/>
            </a:ln>
            <a:scene3d>
              <a:camera prst="orthographicFront"/>
              <a:lightRig rig="glow" dir="t"/>
            </a:scene3d>
            <a:sp3d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2645" name="任意多边形: 形状 2644"/>
            <p:cNvSpPr/>
            <p:nvPr/>
          </p:nvSpPr>
          <p:spPr>
            <a:xfrm>
              <a:off x="668273" y="5234632"/>
              <a:ext cx="1856616" cy="2001565"/>
            </a:xfrm>
            <a:custGeom>
              <a:avLst/>
              <a:gdLst>
                <a:gd name="connsiteX0" fmla="*/ 2036921 w 2036921"/>
                <a:gd name="connsiteY0" fmla="*/ 929164 h 929163"/>
                <a:gd name="connsiteX1" fmla="*/ 2036921 w 2036921"/>
                <a:gd name="connsiteY1" fmla="*/ 261652 h 929163"/>
                <a:gd name="connsiteX2" fmla="*/ 422434 w 2036921"/>
                <a:gd name="connsiteY2" fmla="*/ 0 h 929163"/>
                <a:gd name="connsiteX3" fmla="*/ 0 w 2036921"/>
                <a:gd name="connsiteY3" fmla="*/ 599027 h 929163"/>
                <a:gd name="connsiteX4" fmla="*/ 2036921 w 2036921"/>
                <a:gd name="connsiteY4" fmla="*/ 929164 h 929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6921" h="929163">
                  <a:moveTo>
                    <a:pt x="2036921" y="929164"/>
                  </a:moveTo>
                  <a:lnTo>
                    <a:pt x="2036921" y="261652"/>
                  </a:lnTo>
                  <a:lnTo>
                    <a:pt x="422434" y="0"/>
                  </a:lnTo>
                  <a:lnTo>
                    <a:pt x="0" y="599027"/>
                  </a:lnTo>
                  <a:lnTo>
                    <a:pt x="2036921" y="929164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20337" cap="flat">
              <a:noFill/>
              <a:prstDash val="solid"/>
              <a:miter/>
            </a:ln>
            <a:scene3d>
              <a:camera prst="orthographicFront"/>
              <a:lightRig rig="glow" dir="t"/>
            </a:scene3d>
            <a:sp3d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2646" name="任意多边形: 形状 2645"/>
            <p:cNvSpPr/>
            <p:nvPr/>
          </p:nvSpPr>
          <p:spPr>
            <a:xfrm>
              <a:off x="2524884" y="5234632"/>
              <a:ext cx="1856616" cy="2001565"/>
            </a:xfrm>
            <a:custGeom>
              <a:avLst/>
              <a:gdLst>
                <a:gd name="connsiteX0" fmla="*/ 0 w 2036921"/>
                <a:gd name="connsiteY0" fmla="*/ 261652 h 929163"/>
                <a:gd name="connsiteX1" fmla="*/ 0 w 2036921"/>
                <a:gd name="connsiteY1" fmla="*/ 929164 h 929163"/>
                <a:gd name="connsiteX2" fmla="*/ 2036921 w 2036921"/>
                <a:gd name="connsiteY2" fmla="*/ 599027 h 929163"/>
                <a:gd name="connsiteX3" fmla="*/ 1614488 w 2036921"/>
                <a:gd name="connsiteY3" fmla="*/ 0 h 929163"/>
                <a:gd name="connsiteX4" fmla="*/ 0 w 2036921"/>
                <a:gd name="connsiteY4" fmla="*/ 261652 h 929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6921" h="929163">
                  <a:moveTo>
                    <a:pt x="0" y="261652"/>
                  </a:moveTo>
                  <a:lnTo>
                    <a:pt x="0" y="929164"/>
                  </a:lnTo>
                  <a:lnTo>
                    <a:pt x="2036921" y="599027"/>
                  </a:lnTo>
                  <a:lnTo>
                    <a:pt x="1614488" y="0"/>
                  </a:lnTo>
                  <a:lnTo>
                    <a:pt x="0" y="261652"/>
                  </a:lnTo>
                  <a:close/>
                </a:path>
              </a:pathLst>
            </a:custGeom>
            <a:solidFill>
              <a:schemeClr val="accent2"/>
            </a:solidFill>
            <a:ln w="20337" cap="flat">
              <a:noFill/>
              <a:prstDash val="solid"/>
              <a:miter/>
            </a:ln>
            <a:scene3d>
              <a:camera prst="orthographicFront"/>
              <a:lightRig rig="glow" dir="t"/>
            </a:scene3d>
            <a:sp3d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2647" name="任意多边形: 形状 2646"/>
            <p:cNvSpPr/>
            <p:nvPr/>
          </p:nvSpPr>
          <p:spPr>
            <a:xfrm>
              <a:off x="1537822" y="3556743"/>
              <a:ext cx="1974126" cy="693284"/>
            </a:xfrm>
            <a:custGeom>
              <a:avLst/>
              <a:gdLst>
                <a:gd name="connsiteX0" fmla="*/ 1073753 w 2147506"/>
                <a:gd name="connsiteY0" fmla="*/ 0 h 348043"/>
                <a:gd name="connsiteX1" fmla="*/ 0 w 2147506"/>
                <a:gd name="connsiteY1" fmla="*/ 174022 h 348043"/>
                <a:gd name="connsiteX2" fmla="*/ 1073753 w 2147506"/>
                <a:gd name="connsiteY2" fmla="*/ 348043 h 348043"/>
                <a:gd name="connsiteX3" fmla="*/ 2147506 w 2147506"/>
                <a:gd name="connsiteY3" fmla="*/ 174022 h 348043"/>
                <a:gd name="connsiteX4" fmla="*/ 1073753 w 2147506"/>
                <a:gd name="connsiteY4" fmla="*/ 0 h 34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7506" h="348043">
                  <a:moveTo>
                    <a:pt x="1073753" y="0"/>
                  </a:moveTo>
                  <a:lnTo>
                    <a:pt x="0" y="174022"/>
                  </a:lnTo>
                  <a:lnTo>
                    <a:pt x="1073753" y="348043"/>
                  </a:lnTo>
                  <a:lnTo>
                    <a:pt x="2147506" y="174022"/>
                  </a:lnTo>
                  <a:lnTo>
                    <a:pt x="1073753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20337" cap="flat">
              <a:noFill/>
              <a:prstDash val="solid"/>
              <a:miter/>
            </a:ln>
            <a:scene3d>
              <a:camera prst="orthographicFront"/>
              <a:lightRig rig="glow" dir="t"/>
            </a:scene3d>
            <a:sp3d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2648" name="任意多边形: 形状 2647"/>
            <p:cNvSpPr/>
            <p:nvPr/>
          </p:nvSpPr>
          <p:spPr>
            <a:xfrm>
              <a:off x="1149581" y="3903383"/>
              <a:ext cx="1375305" cy="1676289"/>
            </a:xfrm>
            <a:custGeom>
              <a:avLst/>
              <a:gdLst>
                <a:gd name="connsiteX0" fmla="*/ 1496092 w 1496091"/>
                <a:gd name="connsiteY0" fmla="*/ 841534 h 841533"/>
                <a:gd name="connsiteX1" fmla="*/ 1496092 w 1496091"/>
                <a:gd name="connsiteY1" fmla="*/ 174022 h 841533"/>
                <a:gd name="connsiteX2" fmla="*/ 422339 w 1496091"/>
                <a:gd name="connsiteY2" fmla="*/ 0 h 841533"/>
                <a:gd name="connsiteX3" fmla="*/ 0 w 1496091"/>
                <a:gd name="connsiteY3" fmla="*/ 599027 h 841533"/>
                <a:gd name="connsiteX4" fmla="*/ 1496092 w 1496091"/>
                <a:gd name="connsiteY4" fmla="*/ 841534 h 841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6091" h="841533">
                  <a:moveTo>
                    <a:pt x="1496092" y="841534"/>
                  </a:moveTo>
                  <a:lnTo>
                    <a:pt x="1496092" y="174022"/>
                  </a:lnTo>
                  <a:lnTo>
                    <a:pt x="422339" y="0"/>
                  </a:lnTo>
                  <a:lnTo>
                    <a:pt x="0" y="599027"/>
                  </a:lnTo>
                  <a:lnTo>
                    <a:pt x="1496092" y="841534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20337" cap="flat">
              <a:noFill/>
              <a:prstDash val="solid"/>
              <a:miter/>
            </a:ln>
            <a:scene3d>
              <a:camera prst="orthographicFront"/>
              <a:lightRig rig="glow" dir="t"/>
            </a:scene3d>
            <a:sp3d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2649" name="任意多边形: 形状 2648"/>
            <p:cNvSpPr/>
            <p:nvPr/>
          </p:nvSpPr>
          <p:spPr>
            <a:xfrm>
              <a:off x="2524886" y="3903383"/>
              <a:ext cx="1375305" cy="1676289"/>
            </a:xfrm>
            <a:custGeom>
              <a:avLst/>
              <a:gdLst>
                <a:gd name="connsiteX0" fmla="*/ 0 w 1496091"/>
                <a:gd name="connsiteY0" fmla="*/ 174022 h 841533"/>
                <a:gd name="connsiteX1" fmla="*/ 0 w 1496091"/>
                <a:gd name="connsiteY1" fmla="*/ 841534 h 841533"/>
                <a:gd name="connsiteX2" fmla="*/ 1496092 w 1496091"/>
                <a:gd name="connsiteY2" fmla="*/ 599027 h 841533"/>
                <a:gd name="connsiteX3" fmla="*/ 1073753 w 1496091"/>
                <a:gd name="connsiteY3" fmla="*/ 0 h 841533"/>
                <a:gd name="connsiteX4" fmla="*/ 0 w 1496091"/>
                <a:gd name="connsiteY4" fmla="*/ 174022 h 841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6091" h="841533">
                  <a:moveTo>
                    <a:pt x="0" y="174022"/>
                  </a:moveTo>
                  <a:lnTo>
                    <a:pt x="0" y="841534"/>
                  </a:lnTo>
                  <a:lnTo>
                    <a:pt x="1496092" y="599027"/>
                  </a:lnTo>
                  <a:lnTo>
                    <a:pt x="1073753" y="0"/>
                  </a:lnTo>
                  <a:lnTo>
                    <a:pt x="0" y="174022"/>
                  </a:lnTo>
                  <a:close/>
                </a:path>
              </a:pathLst>
            </a:custGeom>
            <a:solidFill>
              <a:schemeClr val="accent1"/>
            </a:solidFill>
            <a:ln w="20337" cap="flat">
              <a:noFill/>
              <a:prstDash val="solid"/>
              <a:miter/>
            </a:ln>
            <a:scene3d>
              <a:camera prst="orthographicFront"/>
              <a:lightRig rig="glow" dir="t"/>
            </a:scene3d>
            <a:sp3d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2650" name="任意多边形: 形状 2649"/>
            <p:cNvSpPr/>
            <p:nvPr/>
          </p:nvSpPr>
          <p:spPr>
            <a:xfrm>
              <a:off x="1998098" y="2266141"/>
              <a:ext cx="1053574" cy="369914"/>
            </a:xfrm>
            <a:custGeom>
              <a:avLst/>
              <a:gdLst>
                <a:gd name="connsiteX0" fmla="*/ 530828 w 1061656"/>
                <a:gd name="connsiteY0" fmla="*/ 0 h 172021"/>
                <a:gd name="connsiteX1" fmla="*/ 0 w 1061656"/>
                <a:gd name="connsiteY1" fmla="*/ 86011 h 172021"/>
                <a:gd name="connsiteX2" fmla="*/ 530828 w 1061656"/>
                <a:gd name="connsiteY2" fmla="*/ 172021 h 172021"/>
                <a:gd name="connsiteX3" fmla="*/ 1061656 w 1061656"/>
                <a:gd name="connsiteY3" fmla="*/ 86011 h 172021"/>
                <a:gd name="connsiteX4" fmla="*/ 530828 w 1061656"/>
                <a:gd name="connsiteY4" fmla="*/ 0 h 172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61656" h="172021">
                  <a:moveTo>
                    <a:pt x="530828" y="0"/>
                  </a:moveTo>
                  <a:lnTo>
                    <a:pt x="0" y="86011"/>
                  </a:lnTo>
                  <a:lnTo>
                    <a:pt x="530828" y="172021"/>
                  </a:lnTo>
                  <a:lnTo>
                    <a:pt x="1061656" y="86011"/>
                  </a:lnTo>
                  <a:lnTo>
                    <a:pt x="530828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20337" cap="flat">
              <a:noFill/>
              <a:prstDash val="solid"/>
              <a:miter/>
            </a:ln>
            <a:scene3d>
              <a:camera prst="orthographicFront"/>
              <a:lightRig rig="glow" dir="t"/>
            </a:scene3d>
            <a:sp3d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2651" name="任意多边形: 形状 2650"/>
            <p:cNvSpPr/>
            <p:nvPr/>
          </p:nvSpPr>
          <p:spPr>
            <a:xfrm>
              <a:off x="1578975" y="2451097"/>
              <a:ext cx="945910" cy="1620372"/>
            </a:xfrm>
            <a:custGeom>
              <a:avLst/>
              <a:gdLst>
                <a:gd name="connsiteX0" fmla="*/ 953167 w 953166"/>
                <a:gd name="connsiteY0" fmla="*/ 753523 h 753522"/>
                <a:gd name="connsiteX1" fmla="*/ 953167 w 953166"/>
                <a:gd name="connsiteY1" fmla="*/ 86011 h 753522"/>
                <a:gd name="connsiteX2" fmla="*/ 422338 w 953166"/>
                <a:gd name="connsiteY2" fmla="*/ 0 h 753522"/>
                <a:gd name="connsiteX3" fmla="*/ 0 w 953166"/>
                <a:gd name="connsiteY3" fmla="*/ 599027 h 753522"/>
                <a:gd name="connsiteX4" fmla="*/ 953167 w 953166"/>
                <a:gd name="connsiteY4" fmla="*/ 753523 h 753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3166" h="753522">
                  <a:moveTo>
                    <a:pt x="953167" y="753523"/>
                  </a:moveTo>
                  <a:lnTo>
                    <a:pt x="953167" y="86011"/>
                  </a:lnTo>
                  <a:lnTo>
                    <a:pt x="422338" y="0"/>
                  </a:lnTo>
                  <a:lnTo>
                    <a:pt x="0" y="599027"/>
                  </a:lnTo>
                  <a:lnTo>
                    <a:pt x="953167" y="753523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20337" cap="flat">
              <a:noFill/>
              <a:prstDash val="solid"/>
              <a:miter/>
            </a:ln>
            <a:scene3d>
              <a:camera prst="orthographicFront"/>
              <a:lightRig rig="glow" dir="t"/>
            </a:scene3d>
            <a:sp3d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2652" name="任意多边形: 形状 2651"/>
            <p:cNvSpPr/>
            <p:nvPr/>
          </p:nvSpPr>
          <p:spPr>
            <a:xfrm>
              <a:off x="2524887" y="2451098"/>
              <a:ext cx="945910" cy="1620372"/>
            </a:xfrm>
            <a:custGeom>
              <a:avLst/>
              <a:gdLst>
                <a:gd name="connsiteX0" fmla="*/ 0 w 953166"/>
                <a:gd name="connsiteY0" fmla="*/ 86011 h 753522"/>
                <a:gd name="connsiteX1" fmla="*/ 0 w 953166"/>
                <a:gd name="connsiteY1" fmla="*/ 753523 h 753522"/>
                <a:gd name="connsiteX2" fmla="*/ 953167 w 953166"/>
                <a:gd name="connsiteY2" fmla="*/ 599027 h 753522"/>
                <a:gd name="connsiteX3" fmla="*/ 530733 w 953166"/>
                <a:gd name="connsiteY3" fmla="*/ 0 h 753522"/>
                <a:gd name="connsiteX4" fmla="*/ 0 w 953166"/>
                <a:gd name="connsiteY4" fmla="*/ 86011 h 753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3166" h="753522">
                  <a:moveTo>
                    <a:pt x="0" y="86011"/>
                  </a:moveTo>
                  <a:lnTo>
                    <a:pt x="0" y="753523"/>
                  </a:lnTo>
                  <a:lnTo>
                    <a:pt x="953167" y="599027"/>
                  </a:lnTo>
                  <a:lnTo>
                    <a:pt x="530733" y="0"/>
                  </a:lnTo>
                  <a:lnTo>
                    <a:pt x="0" y="86011"/>
                  </a:lnTo>
                  <a:close/>
                </a:path>
              </a:pathLst>
            </a:custGeom>
            <a:solidFill>
              <a:schemeClr val="accent2"/>
            </a:solidFill>
            <a:ln w="20337" cap="flat">
              <a:noFill/>
              <a:prstDash val="solid"/>
              <a:miter/>
            </a:ln>
            <a:scene3d>
              <a:camera prst="orthographicFront"/>
              <a:lightRig rig="glow" dir="t"/>
            </a:scene3d>
            <a:sp3d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</a:endParaRPr>
            </a:p>
          </p:txBody>
        </p:sp>
        <p:grpSp>
          <p:nvGrpSpPr>
            <p:cNvPr id="2653" name="组合 2652"/>
            <p:cNvGrpSpPr/>
            <p:nvPr/>
          </p:nvGrpSpPr>
          <p:grpSpPr>
            <a:xfrm>
              <a:off x="2046004" y="1008950"/>
              <a:ext cx="960037" cy="1457291"/>
              <a:chOff x="2172717" y="987296"/>
              <a:chExt cx="1019140" cy="1409605"/>
            </a:xfrm>
          </p:grpSpPr>
          <p:sp>
            <p:nvSpPr>
              <p:cNvPr id="2658" name="任意多边形: 形状 2657"/>
              <p:cNvSpPr/>
              <p:nvPr/>
            </p:nvSpPr>
            <p:spPr>
              <a:xfrm>
                <a:off x="2172717" y="987296"/>
                <a:ext cx="508336" cy="1409605"/>
              </a:xfrm>
              <a:custGeom>
                <a:avLst/>
                <a:gdLst>
                  <a:gd name="connsiteX0" fmla="*/ 422434 w 422433"/>
                  <a:gd name="connsiteY0" fmla="*/ 667512 h 667512"/>
                  <a:gd name="connsiteX1" fmla="*/ 422434 w 422433"/>
                  <a:gd name="connsiteY1" fmla="*/ 0 h 667512"/>
                  <a:gd name="connsiteX2" fmla="*/ 0 w 422433"/>
                  <a:gd name="connsiteY2" fmla="*/ 599027 h 667512"/>
                  <a:gd name="connsiteX3" fmla="*/ 422434 w 422433"/>
                  <a:gd name="connsiteY3" fmla="*/ 667512 h 667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2433" h="667512">
                    <a:moveTo>
                      <a:pt x="422434" y="667512"/>
                    </a:moveTo>
                    <a:lnTo>
                      <a:pt x="422434" y="0"/>
                    </a:lnTo>
                    <a:lnTo>
                      <a:pt x="0" y="599027"/>
                    </a:lnTo>
                    <a:lnTo>
                      <a:pt x="422434" y="667512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20337" cap="flat">
                <a:noFill/>
                <a:prstDash val="solid"/>
                <a:miter/>
              </a:ln>
              <a:scene3d>
                <a:camera prst="orthographicFront"/>
                <a:lightRig rig="glow" dir="t"/>
              </a:scene3d>
              <a:sp3d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endParaRPr lang="zh-CN" altLang="en-US" sz="2800" b="1" dirty="0">
                  <a:solidFill>
                    <a:schemeClr val="bg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2659" name="任意多边形: 形状 2658"/>
              <p:cNvSpPr/>
              <p:nvPr/>
            </p:nvSpPr>
            <p:spPr>
              <a:xfrm>
                <a:off x="2683521" y="987296"/>
                <a:ext cx="508336" cy="1409605"/>
              </a:xfrm>
              <a:custGeom>
                <a:avLst/>
                <a:gdLst>
                  <a:gd name="connsiteX0" fmla="*/ 0 w 422433"/>
                  <a:gd name="connsiteY0" fmla="*/ 667512 h 667512"/>
                  <a:gd name="connsiteX1" fmla="*/ 422434 w 422433"/>
                  <a:gd name="connsiteY1" fmla="*/ 599027 h 667512"/>
                  <a:gd name="connsiteX2" fmla="*/ 0 w 422433"/>
                  <a:gd name="connsiteY2" fmla="*/ 0 h 667512"/>
                  <a:gd name="connsiteX3" fmla="*/ 0 w 422433"/>
                  <a:gd name="connsiteY3" fmla="*/ 667512 h 667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2433" h="667512">
                    <a:moveTo>
                      <a:pt x="0" y="667512"/>
                    </a:moveTo>
                    <a:lnTo>
                      <a:pt x="422434" y="599027"/>
                    </a:lnTo>
                    <a:lnTo>
                      <a:pt x="0" y="0"/>
                    </a:lnTo>
                    <a:lnTo>
                      <a:pt x="0" y="667512"/>
                    </a:lnTo>
                    <a:close/>
                  </a:path>
                </a:pathLst>
              </a:custGeom>
              <a:solidFill>
                <a:schemeClr val="accent1"/>
              </a:solidFill>
              <a:ln w="20337" cap="flat">
                <a:noFill/>
                <a:prstDash val="solid"/>
                <a:miter/>
              </a:ln>
              <a:scene3d>
                <a:camera prst="orthographicFront"/>
                <a:lightRig rig="glow" dir="t"/>
              </a:scene3d>
              <a:sp3d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endParaRPr lang="zh-CN" altLang="en-US" sz="2800" b="1" dirty="0">
                  <a:solidFill>
                    <a:schemeClr val="bg1"/>
                  </a:solidFill>
                  <a:latin typeface="微软雅黑" panose="020B0503020204020204" pitchFamily="34" charset="-122"/>
                </a:endParaRPr>
              </a:p>
            </p:txBody>
          </p:sp>
        </p:grpSp>
        <p:sp>
          <p:nvSpPr>
            <p:cNvPr id="2654" name="文本框 2653"/>
            <p:cNvSpPr txBox="1"/>
            <p:nvPr/>
          </p:nvSpPr>
          <p:spPr>
            <a:xfrm>
              <a:off x="2487449" y="1709297"/>
              <a:ext cx="387281" cy="410210"/>
            </a:xfrm>
            <a:prstGeom prst="rect">
              <a:avLst/>
            </a:prstGeom>
            <a:noFill/>
          </p:spPr>
          <p:txBody>
            <a:bodyPr wrap="none">
              <a:noAutofit/>
              <a:scene3d>
                <a:camera prst="perspectiveHeroicExtremeRightFacing">
                  <a:rot lat="487347" lon="19532356" rev="774516"/>
                </a:camera>
                <a:lightRig rig="threePt" dir="t"/>
              </a:scene3d>
            </a:bodyPr>
            <a:lstStyle>
              <a:defPPr>
                <a:defRPr lang="en-US"/>
              </a:defPPr>
              <a:lvl1pPr>
                <a:defRPr sz="1400">
                  <a:solidFill>
                    <a:schemeClr val="tx1">
                      <a:lumMod val="65000"/>
                      <a:lumOff val="35000"/>
                    </a:schemeClr>
                  </a:solidFill>
                </a:defRPr>
              </a:lvl1pPr>
            </a:lstStyle>
            <a:p>
              <a:r>
                <a:rPr lang="en-US" altLang="zh-CN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01</a:t>
              </a:r>
              <a:endParaRPr lang="zh-CN" altLang="en-US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2655" name="文本框 2654"/>
            <p:cNvSpPr txBox="1"/>
            <p:nvPr/>
          </p:nvSpPr>
          <p:spPr>
            <a:xfrm>
              <a:off x="2675137" y="3022642"/>
              <a:ext cx="448463" cy="492251"/>
            </a:xfrm>
            <a:prstGeom prst="rect">
              <a:avLst/>
            </a:prstGeom>
            <a:noFill/>
          </p:spPr>
          <p:txBody>
            <a:bodyPr wrap="none">
              <a:noAutofit/>
              <a:scene3d>
                <a:camera prst="perspectiveHeroicExtremeRightFacing">
                  <a:rot lat="487347" lon="19532356" rev="774516"/>
                </a:camera>
                <a:lightRig rig="threePt" dir="t"/>
              </a:scene3d>
            </a:bodyPr>
            <a:lstStyle>
              <a:defPPr>
                <a:defRPr lang="en-US"/>
              </a:defPPr>
              <a:lvl1pPr>
                <a:defRPr sz="1400">
                  <a:solidFill>
                    <a:schemeClr val="tx1">
                      <a:lumMod val="65000"/>
                      <a:lumOff val="35000"/>
                    </a:schemeClr>
                  </a:solidFill>
                </a:defRPr>
              </a:lvl1pPr>
            </a:lstStyle>
            <a:p>
              <a:r>
                <a:rPr lang="en-US" altLang="zh-CN" sz="18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02</a:t>
              </a:r>
              <a:endParaRPr lang="zh-CN" altLang="en-US" sz="18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2656" name="文本框 2655"/>
            <p:cNvSpPr txBox="1"/>
            <p:nvPr/>
          </p:nvSpPr>
          <p:spPr>
            <a:xfrm>
              <a:off x="2899369" y="4502886"/>
              <a:ext cx="509646" cy="574293"/>
            </a:xfrm>
            <a:prstGeom prst="rect">
              <a:avLst/>
            </a:prstGeom>
            <a:noFill/>
          </p:spPr>
          <p:txBody>
            <a:bodyPr wrap="none">
              <a:noAutofit/>
              <a:scene3d>
                <a:camera prst="perspectiveHeroicExtremeRightFacing">
                  <a:rot lat="487347" lon="19532356" rev="774516"/>
                </a:camera>
                <a:lightRig rig="threePt" dir="t"/>
              </a:scene3d>
            </a:bodyPr>
            <a:lstStyle>
              <a:defPPr>
                <a:defRPr lang="en-US"/>
              </a:defPPr>
              <a:lvl1pPr>
                <a:defRPr sz="1400">
                  <a:solidFill>
                    <a:schemeClr val="tx1">
                      <a:lumMod val="65000"/>
                      <a:lumOff val="35000"/>
                    </a:schemeClr>
                  </a:solidFill>
                </a:defRPr>
              </a:lvl1pPr>
            </a:lstStyle>
            <a:p>
              <a:r>
                <a:rPr lang="en-US" altLang="zh-CN" sz="22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03</a:t>
              </a:r>
              <a:endParaRPr lang="zh-CN" altLang="en-US" sz="22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2657" name="文本框 2656"/>
            <p:cNvSpPr txBox="1"/>
            <p:nvPr/>
          </p:nvSpPr>
          <p:spPr>
            <a:xfrm>
              <a:off x="3161229" y="6054254"/>
              <a:ext cx="537178" cy="615314"/>
            </a:xfrm>
            <a:prstGeom prst="rect">
              <a:avLst/>
            </a:prstGeom>
            <a:noFill/>
          </p:spPr>
          <p:txBody>
            <a:bodyPr wrap="none">
              <a:noAutofit/>
              <a:scene3d>
                <a:camera prst="perspectiveHeroicExtremeRightFacing">
                  <a:rot lat="487347" lon="19532356" rev="774516"/>
                </a:camera>
                <a:lightRig rig="threePt" dir="t"/>
              </a:scene3d>
            </a:bodyPr>
            <a:lstStyle>
              <a:defPPr>
                <a:defRPr lang="zh-CN"/>
              </a:defPPr>
              <a:lvl1pPr>
                <a:defRPr sz="1200">
                  <a:solidFill>
                    <a:schemeClr val="bg1">
                      <a:alpha val="80000"/>
                    </a:schemeClr>
                  </a:solidFill>
                  <a:latin typeface="+mj-ea"/>
                  <a:ea typeface="+mj-ea"/>
                </a:defRPr>
              </a:lvl1pPr>
            </a:lstStyle>
            <a:p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04</a:t>
              </a:r>
              <a:endPara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660" name="组合 2659"/>
          <p:cNvGrpSpPr/>
          <p:nvPr/>
        </p:nvGrpSpPr>
        <p:grpSpPr>
          <a:xfrm>
            <a:off x="692150" y="449832"/>
            <a:ext cx="10810876" cy="566813"/>
            <a:chOff x="692150" y="335532"/>
            <a:chExt cx="10810876" cy="566813"/>
          </a:xfrm>
        </p:grpSpPr>
        <p:sp>
          <p:nvSpPr>
            <p:cNvPr id="2661" name="文本框 2660"/>
            <p:cNvSpPr txBox="1"/>
            <p:nvPr/>
          </p:nvSpPr>
          <p:spPr>
            <a:xfrm>
              <a:off x="928650" y="335532"/>
              <a:ext cx="9371289" cy="52322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en-US"/>
              </a:defPPr>
              <a:lvl1pPr defTabSz="476250">
                <a:defRPr sz="6600">
                  <a:solidFill>
                    <a:srgbClr val="054FC7"/>
                  </a:solidFill>
                  <a:latin typeface="方正俊黑简体_粗"/>
                  <a:ea typeface="方正俊黑简体_粗"/>
                </a:defRPr>
              </a:lvl1pPr>
            </a:lstStyle>
            <a:p>
              <a:pPr algn="ctr"/>
              <a:r>
                <a:rPr lang="zh-CN" altLang="en-US" sz="3600" b="1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                职务侵占罪由什么构成？</a:t>
              </a:r>
              <a:endParaRPr lang="zh-CN" altLang="en-US" sz="36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  <a:p>
              <a:pPr algn="ctr"/>
              <a:endParaRPr lang="zh-CN" altLang="en-US" sz="36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grpSp>
          <p:nvGrpSpPr>
            <p:cNvPr id="2662" name="组合 2661"/>
            <p:cNvGrpSpPr/>
            <p:nvPr/>
          </p:nvGrpSpPr>
          <p:grpSpPr>
            <a:xfrm>
              <a:off x="692150" y="435716"/>
              <a:ext cx="164237" cy="335552"/>
              <a:chOff x="521564" y="453832"/>
              <a:chExt cx="164237" cy="335552"/>
            </a:xfrm>
          </p:grpSpPr>
          <p:sp>
            <p:nvSpPr>
              <p:cNvPr id="2669" name="矩形: 圆角 2668"/>
              <p:cNvSpPr/>
              <p:nvPr/>
            </p:nvSpPr>
            <p:spPr>
              <a:xfrm>
                <a:off x="576310" y="524779"/>
                <a:ext cx="109491" cy="264605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2670" name="矩形: 圆角 2669"/>
              <p:cNvSpPr/>
              <p:nvPr/>
            </p:nvSpPr>
            <p:spPr>
              <a:xfrm>
                <a:off x="521564" y="453832"/>
                <a:ext cx="109491" cy="26460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</p:grpSp>
        <p:cxnSp>
          <p:nvCxnSpPr>
            <p:cNvPr id="2663" name="直接连接符 2662"/>
            <p:cNvCxnSpPr/>
            <p:nvPr/>
          </p:nvCxnSpPr>
          <p:spPr>
            <a:xfrm>
              <a:off x="703026" y="902345"/>
              <a:ext cx="10800000" cy="0"/>
            </a:xfrm>
            <a:prstGeom prst="line">
              <a:avLst/>
            </a:prstGeom>
            <a:ln w="15875">
              <a:solidFill>
                <a:schemeClr val="bg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64" name="组合 2663"/>
            <p:cNvGrpSpPr/>
            <p:nvPr/>
          </p:nvGrpSpPr>
          <p:grpSpPr>
            <a:xfrm>
              <a:off x="10771742" y="571264"/>
              <a:ext cx="680216" cy="108000"/>
              <a:chOff x="10457084" y="448059"/>
              <a:chExt cx="680216" cy="108000"/>
            </a:xfrm>
          </p:grpSpPr>
          <p:sp>
            <p:nvSpPr>
              <p:cNvPr id="2665" name="椭圆 2664"/>
              <p:cNvSpPr/>
              <p:nvPr/>
            </p:nvSpPr>
            <p:spPr>
              <a:xfrm>
                <a:off x="10457084" y="448059"/>
                <a:ext cx="108000" cy="108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2666" name="椭圆 2665"/>
              <p:cNvSpPr/>
              <p:nvPr/>
            </p:nvSpPr>
            <p:spPr>
              <a:xfrm>
                <a:off x="10647823" y="448059"/>
                <a:ext cx="108000" cy="108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2667" name="椭圆 2666"/>
              <p:cNvSpPr/>
              <p:nvPr/>
            </p:nvSpPr>
            <p:spPr>
              <a:xfrm>
                <a:off x="10838562" y="448059"/>
                <a:ext cx="108000" cy="108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2668" name="椭圆 2667"/>
              <p:cNvSpPr/>
              <p:nvPr/>
            </p:nvSpPr>
            <p:spPr>
              <a:xfrm>
                <a:off x="11029300" y="448059"/>
                <a:ext cx="108000" cy="108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</p:grpSp>
      </p:grpSp>
      <p:grpSp>
        <p:nvGrpSpPr>
          <p:cNvPr id="2671" name="组合 2670"/>
          <p:cNvGrpSpPr/>
          <p:nvPr/>
        </p:nvGrpSpPr>
        <p:grpSpPr>
          <a:xfrm>
            <a:off x="11392663" y="1510430"/>
            <a:ext cx="119889" cy="4280420"/>
            <a:chOff x="11392663" y="1510430"/>
            <a:chExt cx="119889" cy="4280420"/>
          </a:xfrm>
        </p:grpSpPr>
        <p:sp>
          <p:nvSpPr>
            <p:cNvPr id="2672" name="任意多边形: 形状 2671"/>
            <p:cNvSpPr>
              <a:spLocks noChangeArrowheads="1"/>
            </p:cNvSpPr>
            <p:nvPr/>
          </p:nvSpPr>
          <p:spPr bwMode="auto">
            <a:xfrm flipH="1" flipV="1">
              <a:off x="11392663" y="4770676"/>
              <a:ext cx="119889" cy="1020174"/>
            </a:xfrm>
            <a:custGeom>
              <a:avLst/>
              <a:gdLst>
                <a:gd name="connsiteX0" fmla="*/ 119889 w 119889"/>
                <a:gd name="connsiteY0" fmla="*/ 1020174 h 1020174"/>
                <a:gd name="connsiteX1" fmla="*/ 104012 w 119889"/>
                <a:gd name="connsiteY1" fmla="*/ 1020174 h 1020174"/>
                <a:gd name="connsiteX2" fmla="*/ 91594 w 119889"/>
                <a:gd name="connsiteY2" fmla="*/ 1020174 h 1020174"/>
                <a:gd name="connsiteX3" fmla="*/ 75717 w 119889"/>
                <a:gd name="connsiteY3" fmla="*/ 1020174 h 1020174"/>
                <a:gd name="connsiteX4" fmla="*/ 0 w 119889"/>
                <a:gd name="connsiteY4" fmla="*/ 944457 h 1020174"/>
                <a:gd name="connsiteX5" fmla="*/ 0 w 119889"/>
                <a:gd name="connsiteY5" fmla="*/ 75718 h 1020174"/>
                <a:gd name="connsiteX6" fmla="*/ 75717 w 119889"/>
                <a:gd name="connsiteY6" fmla="*/ 0 h 1020174"/>
                <a:gd name="connsiteX7" fmla="*/ 91594 w 119889"/>
                <a:gd name="connsiteY7" fmla="*/ 0 h 1020174"/>
                <a:gd name="connsiteX8" fmla="*/ 104012 w 119889"/>
                <a:gd name="connsiteY8" fmla="*/ 0 h 1020174"/>
                <a:gd name="connsiteX9" fmla="*/ 119889 w 119889"/>
                <a:gd name="connsiteY9" fmla="*/ 0 h 1020174"/>
                <a:gd name="connsiteX10" fmla="*/ 44172 w 119889"/>
                <a:gd name="connsiteY10" fmla="*/ 75718 h 1020174"/>
                <a:gd name="connsiteX11" fmla="*/ 44172 w 119889"/>
                <a:gd name="connsiteY11" fmla="*/ 944457 h 1020174"/>
                <a:gd name="connsiteX12" fmla="*/ 119889 w 119889"/>
                <a:gd name="connsiteY12" fmla="*/ 1020174 h 1020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9889" h="1020174">
                  <a:moveTo>
                    <a:pt x="119889" y="1020174"/>
                  </a:moveTo>
                  <a:lnTo>
                    <a:pt x="104012" y="1020174"/>
                  </a:lnTo>
                  <a:lnTo>
                    <a:pt x="91594" y="1020174"/>
                  </a:lnTo>
                  <a:lnTo>
                    <a:pt x="75717" y="1020174"/>
                  </a:lnTo>
                  <a:cubicBezTo>
                    <a:pt x="33900" y="1020174"/>
                    <a:pt x="0" y="986274"/>
                    <a:pt x="0" y="944457"/>
                  </a:cubicBezTo>
                  <a:lnTo>
                    <a:pt x="0" y="75718"/>
                  </a:lnTo>
                  <a:cubicBezTo>
                    <a:pt x="0" y="33900"/>
                    <a:pt x="33900" y="0"/>
                    <a:pt x="75717" y="0"/>
                  </a:cubicBezTo>
                  <a:lnTo>
                    <a:pt x="91594" y="0"/>
                  </a:lnTo>
                  <a:lnTo>
                    <a:pt x="104012" y="0"/>
                  </a:lnTo>
                  <a:lnTo>
                    <a:pt x="119889" y="0"/>
                  </a:lnTo>
                  <a:cubicBezTo>
                    <a:pt x="78072" y="0"/>
                    <a:pt x="44172" y="33900"/>
                    <a:pt x="44172" y="75718"/>
                  </a:cubicBezTo>
                  <a:lnTo>
                    <a:pt x="44172" y="944457"/>
                  </a:lnTo>
                  <a:cubicBezTo>
                    <a:pt x="44172" y="986274"/>
                    <a:pt x="78072" y="1020174"/>
                    <a:pt x="119889" y="1020174"/>
                  </a:cubicBezTo>
                  <a:close/>
                </a:path>
              </a:pathLst>
            </a:custGeom>
            <a:gradFill flip="none" rotWithShape="1">
              <a:gsLst>
                <a:gs pos="30000">
                  <a:schemeClr val="accent2"/>
                </a:gs>
                <a:gs pos="98291">
                  <a:schemeClr val="accent2">
                    <a:lumMod val="40000"/>
                    <a:lumOff val="60000"/>
                  </a:schemeClr>
                </a:gs>
                <a:gs pos="72000">
                  <a:schemeClr val="accent2">
                    <a:lumMod val="60000"/>
                    <a:lumOff val="40000"/>
                  </a:schemeClr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381000" dist="190500" dir="5400000" sx="90000" sy="90000" algn="ctr" rotWithShape="0">
                <a:schemeClr val="accent2">
                  <a:alpha val="3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endParaRPr kumimoji="1" lang="zh-CN" altLang="en-US" dirty="0">
                <a:solidFill>
                  <a:schemeClr val="lt1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2673" name="任意多边形: 形状 2672"/>
            <p:cNvSpPr>
              <a:spLocks noChangeArrowheads="1"/>
            </p:cNvSpPr>
            <p:nvPr/>
          </p:nvSpPr>
          <p:spPr bwMode="auto">
            <a:xfrm flipH="1" flipV="1">
              <a:off x="11398947" y="3680664"/>
              <a:ext cx="113605" cy="1020174"/>
            </a:xfrm>
            <a:custGeom>
              <a:avLst/>
              <a:gdLst>
                <a:gd name="connsiteX0" fmla="*/ 113605 w 113605"/>
                <a:gd name="connsiteY0" fmla="*/ 1020174 h 1020174"/>
                <a:gd name="connsiteX1" fmla="*/ 97728 w 113605"/>
                <a:gd name="connsiteY1" fmla="*/ 1020174 h 1020174"/>
                <a:gd name="connsiteX2" fmla="*/ 85310 w 113605"/>
                <a:gd name="connsiteY2" fmla="*/ 1020174 h 1020174"/>
                <a:gd name="connsiteX3" fmla="*/ 69433 w 113605"/>
                <a:gd name="connsiteY3" fmla="*/ 1020174 h 1020174"/>
                <a:gd name="connsiteX4" fmla="*/ 0 w 113605"/>
                <a:gd name="connsiteY4" fmla="*/ 950741 h 1020174"/>
                <a:gd name="connsiteX5" fmla="*/ 0 w 113605"/>
                <a:gd name="connsiteY5" fmla="*/ 69433 h 1020174"/>
                <a:gd name="connsiteX6" fmla="*/ 69433 w 113605"/>
                <a:gd name="connsiteY6" fmla="*/ 0 h 1020174"/>
                <a:gd name="connsiteX7" fmla="*/ 85310 w 113605"/>
                <a:gd name="connsiteY7" fmla="*/ 0 h 1020174"/>
                <a:gd name="connsiteX8" fmla="*/ 97728 w 113605"/>
                <a:gd name="connsiteY8" fmla="*/ 0 h 1020174"/>
                <a:gd name="connsiteX9" fmla="*/ 113605 w 113605"/>
                <a:gd name="connsiteY9" fmla="*/ 0 h 1020174"/>
                <a:gd name="connsiteX10" fmla="*/ 44172 w 113605"/>
                <a:gd name="connsiteY10" fmla="*/ 69433 h 1020174"/>
                <a:gd name="connsiteX11" fmla="*/ 44172 w 113605"/>
                <a:gd name="connsiteY11" fmla="*/ 950741 h 1020174"/>
                <a:gd name="connsiteX12" fmla="*/ 113605 w 113605"/>
                <a:gd name="connsiteY12" fmla="*/ 1020174 h 1020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605" h="1020174">
                  <a:moveTo>
                    <a:pt x="113605" y="1020174"/>
                  </a:moveTo>
                  <a:lnTo>
                    <a:pt x="97728" y="1020174"/>
                  </a:lnTo>
                  <a:lnTo>
                    <a:pt x="85310" y="1020174"/>
                  </a:lnTo>
                  <a:lnTo>
                    <a:pt x="69433" y="1020174"/>
                  </a:lnTo>
                  <a:cubicBezTo>
                    <a:pt x="31086" y="1020174"/>
                    <a:pt x="0" y="989088"/>
                    <a:pt x="0" y="950741"/>
                  </a:cubicBezTo>
                  <a:lnTo>
                    <a:pt x="0" y="69433"/>
                  </a:lnTo>
                  <a:cubicBezTo>
                    <a:pt x="0" y="31086"/>
                    <a:pt x="31086" y="0"/>
                    <a:pt x="69433" y="0"/>
                  </a:cubicBezTo>
                  <a:lnTo>
                    <a:pt x="85310" y="0"/>
                  </a:lnTo>
                  <a:lnTo>
                    <a:pt x="97728" y="0"/>
                  </a:lnTo>
                  <a:lnTo>
                    <a:pt x="113605" y="0"/>
                  </a:lnTo>
                  <a:cubicBezTo>
                    <a:pt x="75258" y="0"/>
                    <a:pt x="44172" y="31086"/>
                    <a:pt x="44172" y="69433"/>
                  </a:cubicBezTo>
                  <a:lnTo>
                    <a:pt x="44172" y="950741"/>
                  </a:lnTo>
                  <a:cubicBezTo>
                    <a:pt x="44172" y="989088"/>
                    <a:pt x="75258" y="1020174"/>
                    <a:pt x="113605" y="1020174"/>
                  </a:cubicBezTo>
                  <a:close/>
                </a:path>
              </a:pathLst>
            </a:custGeom>
            <a:gradFill flip="none" rotWithShape="1">
              <a:gsLst>
                <a:gs pos="30000">
                  <a:schemeClr val="accent1"/>
                </a:gs>
                <a:gs pos="72000">
                  <a:schemeClr val="accent1">
                    <a:lumMod val="60000"/>
                    <a:lumOff val="40000"/>
                  </a:schemeClr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381000" dist="190500" dir="5400000" sx="90000" sy="90000" algn="ctr" rotWithShape="0">
                <a:schemeClr val="accent1">
                  <a:alpha val="3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endParaRPr kumimoji="1" lang="zh-CN" alt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2674" name="任意多边形: 形状 2673"/>
            <p:cNvSpPr>
              <a:spLocks noChangeArrowheads="1"/>
            </p:cNvSpPr>
            <p:nvPr/>
          </p:nvSpPr>
          <p:spPr bwMode="auto">
            <a:xfrm flipH="1" flipV="1">
              <a:off x="11392663" y="2600442"/>
              <a:ext cx="119889" cy="1020174"/>
            </a:xfrm>
            <a:custGeom>
              <a:avLst/>
              <a:gdLst>
                <a:gd name="connsiteX0" fmla="*/ 119889 w 119889"/>
                <a:gd name="connsiteY0" fmla="*/ 1020174 h 1020174"/>
                <a:gd name="connsiteX1" fmla="*/ 104012 w 119889"/>
                <a:gd name="connsiteY1" fmla="*/ 1020174 h 1020174"/>
                <a:gd name="connsiteX2" fmla="*/ 91594 w 119889"/>
                <a:gd name="connsiteY2" fmla="*/ 1020174 h 1020174"/>
                <a:gd name="connsiteX3" fmla="*/ 75717 w 119889"/>
                <a:gd name="connsiteY3" fmla="*/ 1020174 h 1020174"/>
                <a:gd name="connsiteX4" fmla="*/ 0 w 119889"/>
                <a:gd name="connsiteY4" fmla="*/ 944457 h 1020174"/>
                <a:gd name="connsiteX5" fmla="*/ 0 w 119889"/>
                <a:gd name="connsiteY5" fmla="*/ 75717 h 1020174"/>
                <a:gd name="connsiteX6" fmla="*/ 75717 w 119889"/>
                <a:gd name="connsiteY6" fmla="*/ 0 h 1020174"/>
                <a:gd name="connsiteX7" fmla="*/ 91594 w 119889"/>
                <a:gd name="connsiteY7" fmla="*/ 0 h 1020174"/>
                <a:gd name="connsiteX8" fmla="*/ 104012 w 119889"/>
                <a:gd name="connsiteY8" fmla="*/ 0 h 1020174"/>
                <a:gd name="connsiteX9" fmla="*/ 119889 w 119889"/>
                <a:gd name="connsiteY9" fmla="*/ 0 h 1020174"/>
                <a:gd name="connsiteX10" fmla="*/ 44172 w 119889"/>
                <a:gd name="connsiteY10" fmla="*/ 75717 h 1020174"/>
                <a:gd name="connsiteX11" fmla="*/ 44172 w 119889"/>
                <a:gd name="connsiteY11" fmla="*/ 944457 h 1020174"/>
                <a:gd name="connsiteX12" fmla="*/ 119889 w 119889"/>
                <a:gd name="connsiteY12" fmla="*/ 1020174 h 1020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9889" h="1020174">
                  <a:moveTo>
                    <a:pt x="119889" y="1020174"/>
                  </a:moveTo>
                  <a:lnTo>
                    <a:pt x="104012" y="1020174"/>
                  </a:lnTo>
                  <a:lnTo>
                    <a:pt x="91594" y="1020174"/>
                  </a:lnTo>
                  <a:lnTo>
                    <a:pt x="75717" y="1020174"/>
                  </a:lnTo>
                  <a:cubicBezTo>
                    <a:pt x="33900" y="1020174"/>
                    <a:pt x="0" y="986274"/>
                    <a:pt x="0" y="944457"/>
                  </a:cubicBezTo>
                  <a:lnTo>
                    <a:pt x="0" y="75717"/>
                  </a:lnTo>
                  <a:cubicBezTo>
                    <a:pt x="0" y="33900"/>
                    <a:pt x="33900" y="0"/>
                    <a:pt x="75717" y="0"/>
                  </a:cubicBezTo>
                  <a:lnTo>
                    <a:pt x="91594" y="0"/>
                  </a:lnTo>
                  <a:lnTo>
                    <a:pt x="104012" y="0"/>
                  </a:lnTo>
                  <a:lnTo>
                    <a:pt x="119889" y="0"/>
                  </a:lnTo>
                  <a:cubicBezTo>
                    <a:pt x="78072" y="0"/>
                    <a:pt x="44172" y="33900"/>
                    <a:pt x="44172" y="75717"/>
                  </a:cubicBezTo>
                  <a:lnTo>
                    <a:pt x="44172" y="944457"/>
                  </a:lnTo>
                  <a:cubicBezTo>
                    <a:pt x="44172" y="986274"/>
                    <a:pt x="78072" y="1020174"/>
                    <a:pt x="119889" y="1020174"/>
                  </a:cubicBezTo>
                  <a:close/>
                </a:path>
              </a:pathLst>
            </a:custGeom>
            <a:gradFill flip="none" rotWithShape="1">
              <a:gsLst>
                <a:gs pos="30000">
                  <a:schemeClr val="accent2"/>
                </a:gs>
                <a:gs pos="98291">
                  <a:schemeClr val="accent2">
                    <a:lumMod val="40000"/>
                    <a:lumOff val="60000"/>
                  </a:schemeClr>
                </a:gs>
                <a:gs pos="72000">
                  <a:schemeClr val="accent2">
                    <a:lumMod val="60000"/>
                    <a:lumOff val="40000"/>
                  </a:schemeClr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381000" dist="190500" dir="5400000" sx="90000" sy="90000" algn="ctr" rotWithShape="0">
                <a:schemeClr val="accent2">
                  <a:alpha val="3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endParaRPr kumimoji="1" lang="zh-CN" altLang="en-US" dirty="0">
                <a:solidFill>
                  <a:schemeClr val="lt1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2675" name="任意多边形: 形状 2674"/>
            <p:cNvSpPr>
              <a:spLocks noChangeArrowheads="1"/>
            </p:cNvSpPr>
            <p:nvPr/>
          </p:nvSpPr>
          <p:spPr bwMode="auto">
            <a:xfrm flipH="1" flipV="1">
              <a:off x="11398947" y="1510430"/>
              <a:ext cx="113605" cy="1020174"/>
            </a:xfrm>
            <a:custGeom>
              <a:avLst/>
              <a:gdLst>
                <a:gd name="connsiteX0" fmla="*/ 113605 w 113605"/>
                <a:gd name="connsiteY0" fmla="*/ 1020174 h 1020174"/>
                <a:gd name="connsiteX1" fmla="*/ 97728 w 113605"/>
                <a:gd name="connsiteY1" fmla="*/ 1020174 h 1020174"/>
                <a:gd name="connsiteX2" fmla="*/ 85310 w 113605"/>
                <a:gd name="connsiteY2" fmla="*/ 1020174 h 1020174"/>
                <a:gd name="connsiteX3" fmla="*/ 69433 w 113605"/>
                <a:gd name="connsiteY3" fmla="*/ 1020174 h 1020174"/>
                <a:gd name="connsiteX4" fmla="*/ 0 w 113605"/>
                <a:gd name="connsiteY4" fmla="*/ 950741 h 1020174"/>
                <a:gd name="connsiteX5" fmla="*/ 0 w 113605"/>
                <a:gd name="connsiteY5" fmla="*/ 69433 h 1020174"/>
                <a:gd name="connsiteX6" fmla="*/ 69433 w 113605"/>
                <a:gd name="connsiteY6" fmla="*/ 0 h 1020174"/>
                <a:gd name="connsiteX7" fmla="*/ 85310 w 113605"/>
                <a:gd name="connsiteY7" fmla="*/ 0 h 1020174"/>
                <a:gd name="connsiteX8" fmla="*/ 97728 w 113605"/>
                <a:gd name="connsiteY8" fmla="*/ 0 h 1020174"/>
                <a:gd name="connsiteX9" fmla="*/ 113605 w 113605"/>
                <a:gd name="connsiteY9" fmla="*/ 0 h 1020174"/>
                <a:gd name="connsiteX10" fmla="*/ 44172 w 113605"/>
                <a:gd name="connsiteY10" fmla="*/ 69433 h 1020174"/>
                <a:gd name="connsiteX11" fmla="*/ 44172 w 113605"/>
                <a:gd name="connsiteY11" fmla="*/ 950741 h 1020174"/>
                <a:gd name="connsiteX12" fmla="*/ 113605 w 113605"/>
                <a:gd name="connsiteY12" fmla="*/ 1020174 h 1020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605" h="1020174">
                  <a:moveTo>
                    <a:pt x="113605" y="1020174"/>
                  </a:moveTo>
                  <a:lnTo>
                    <a:pt x="97728" y="1020174"/>
                  </a:lnTo>
                  <a:lnTo>
                    <a:pt x="85310" y="1020174"/>
                  </a:lnTo>
                  <a:lnTo>
                    <a:pt x="69433" y="1020174"/>
                  </a:lnTo>
                  <a:cubicBezTo>
                    <a:pt x="31086" y="1020174"/>
                    <a:pt x="0" y="989088"/>
                    <a:pt x="0" y="950741"/>
                  </a:cubicBezTo>
                  <a:lnTo>
                    <a:pt x="0" y="69433"/>
                  </a:lnTo>
                  <a:cubicBezTo>
                    <a:pt x="0" y="31086"/>
                    <a:pt x="31086" y="0"/>
                    <a:pt x="69433" y="0"/>
                  </a:cubicBezTo>
                  <a:lnTo>
                    <a:pt x="85310" y="0"/>
                  </a:lnTo>
                  <a:lnTo>
                    <a:pt x="97728" y="0"/>
                  </a:lnTo>
                  <a:lnTo>
                    <a:pt x="113605" y="0"/>
                  </a:lnTo>
                  <a:cubicBezTo>
                    <a:pt x="75258" y="0"/>
                    <a:pt x="44172" y="31086"/>
                    <a:pt x="44172" y="69433"/>
                  </a:cubicBezTo>
                  <a:lnTo>
                    <a:pt x="44172" y="950741"/>
                  </a:lnTo>
                  <a:cubicBezTo>
                    <a:pt x="44172" y="989088"/>
                    <a:pt x="75258" y="1020174"/>
                    <a:pt x="113605" y="1020174"/>
                  </a:cubicBezTo>
                  <a:close/>
                </a:path>
              </a:pathLst>
            </a:custGeom>
            <a:gradFill flip="none" rotWithShape="1">
              <a:gsLst>
                <a:gs pos="30000">
                  <a:schemeClr val="accent1"/>
                </a:gs>
                <a:gs pos="72000">
                  <a:schemeClr val="accent1">
                    <a:lumMod val="60000"/>
                    <a:lumOff val="40000"/>
                  </a:schemeClr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381000" dist="190500" dir="5400000" sx="90000" sy="90000" algn="ctr" rotWithShape="0">
                <a:schemeClr val="accent1">
                  <a:alpha val="3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endParaRPr kumimoji="1" lang="zh-CN" altLang="en-US" dirty="0">
                <a:latin typeface="微软雅黑" panose="020B0503020204020204" pitchFamily="34" charset="-122"/>
              </a:endParaRPr>
            </a:p>
          </p:txBody>
        </p:sp>
      </p:grpSp>
      <p:sp>
        <p:nvSpPr>
          <p:cNvPr id="2676" name="任意多边形: 形状 2675"/>
          <p:cNvSpPr/>
          <p:nvPr/>
        </p:nvSpPr>
        <p:spPr>
          <a:xfrm rot="17739102">
            <a:off x="-18086" y="2959467"/>
            <a:ext cx="3536428" cy="260203"/>
          </a:xfrm>
          <a:custGeom>
            <a:avLst/>
            <a:gdLst>
              <a:gd name="connsiteX0" fmla="*/ 3358221 w 3853660"/>
              <a:gd name="connsiteY0" fmla="*/ 0 h 202519"/>
              <a:gd name="connsiteX1" fmla="*/ 3853660 w 3853660"/>
              <a:gd name="connsiteY1" fmla="*/ 202519 h 202519"/>
              <a:gd name="connsiteX2" fmla="*/ 2731053 w 3853660"/>
              <a:gd name="connsiteY2" fmla="*/ 202519 h 202519"/>
              <a:gd name="connsiteX3" fmla="*/ 2271919 w 3853660"/>
              <a:gd name="connsiteY3" fmla="*/ 202519 h 202519"/>
              <a:gd name="connsiteX4" fmla="*/ 0 w 3853660"/>
              <a:gd name="connsiteY4" fmla="*/ 202519 h 202519"/>
              <a:gd name="connsiteX5" fmla="*/ 0 w 3853660"/>
              <a:gd name="connsiteY5" fmla="*/ 129932 h 202519"/>
              <a:gd name="connsiteX6" fmla="*/ 2271919 w 3853660"/>
              <a:gd name="connsiteY6" fmla="*/ 129932 h 202519"/>
              <a:gd name="connsiteX7" fmla="*/ 3358221 w 3853660"/>
              <a:gd name="connsiteY7" fmla="*/ 129932 h 202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53660" h="202519">
                <a:moveTo>
                  <a:pt x="3358221" y="0"/>
                </a:moveTo>
                <a:cubicBezTo>
                  <a:pt x="3358221" y="0"/>
                  <a:pt x="3517649" y="161169"/>
                  <a:pt x="3853660" y="202519"/>
                </a:cubicBezTo>
                <a:lnTo>
                  <a:pt x="2731053" y="202519"/>
                </a:lnTo>
                <a:lnTo>
                  <a:pt x="2271919" y="202519"/>
                </a:lnTo>
                <a:lnTo>
                  <a:pt x="0" y="202519"/>
                </a:lnTo>
                <a:lnTo>
                  <a:pt x="0" y="129932"/>
                </a:lnTo>
                <a:lnTo>
                  <a:pt x="2271919" y="129932"/>
                </a:lnTo>
                <a:lnTo>
                  <a:pt x="3358221" y="129932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20000"/>
                  <a:lumOff val="80000"/>
                  <a:alpha val="0"/>
                </a:schemeClr>
              </a:gs>
            </a:gsLst>
            <a:lin ang="10800000" scaled="1"/>
            <a:tileRect/>
          </a:gradFill>
          <a:ln w="8944" cap="flat">
            <a:noFill/>
            <a:prstDash val="solid"/>
            <a:miter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 dirty="0">
              <a:latin typeface="微软雅黑" panose="020B0503020204020204" pitchFamily="34" charset="-122"/>
            </a:endParaRPr>
          </a:p>
        </p:txBody>
      </p:sp>
      <p:sp>
        <p:nvSpPr>
          <p:cNvPr id="2678" name="矩形: 圆角 2677"/>
          <p:cNvSpPr/>
          <p:nvPr/>
        </p:nvSpPr>
        <p:spPr>
          <a:xfrm>
            <a:off x="5401426" y="4824230"/>
            <a:ext cx="5859793" cy="96070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97000">
                <a:schemeClr val="accent2">
                  <a:lumMod val="60000"/>
                  <a:lumOff val="40000"/>
                </a:schemeClr>
              </a:gs>
              <a:gs pos="73000">
                <a:schemeClr val="accent2"/>
              </a:gs>
            </a:gsLst>
            <a:path path="circle">
              <a:fillToRect l="100000" t="100000"/>
            </a:path>
            <a:tileRect r="-100000" b="-100000"/>
          </a:gradFill>
          <a:ln w="15875">
            <a:gradFill flip="none" rotWithShape="1">
              <a:gsLst>
                <a:gs pos="0">
                  <a:schemeClr val="bg1">
                    <a:alpha val="0"/>
                  </a:schemeClr>
                </a:gs>
                <a:gs pos="68000">
                  <a:srgbClr val="FFFFFF"/>
                </a:gs>
                <a:gs pos="34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  <a:effectLst>
            <a:outerShdw blurRad="101600" dist="63500" dir="2700000" algn="tl" rotWithShape="0">
              <a:schemeClr val="accent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D</a:t>
            </a:r>
            <a:r>
              <a:rPr lang="zh-CN" altLang="en-US" sz="16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、</a:t>
            </a:r>
            <a:r>
              <a:rPr lang="zh-CN" altLang="en-US" sz="16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</a:rPr>
              <a:t>主观方面</a:t>
            </a:r>
            <a:endParaRPr lang="en-US" altLang="zh-CN" sz="16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主观方面是直接故意具有非法占有公司、企业或其他单位财务的目的</a:t>
            </a:r>
            <a:endParaRPr lang="zh-CN" altLang="en-US" sz="16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680" name="矩形: 圆角 2679"/>
          <p:cNvSpPr/>
          <p:nvPr/>
        </p:nvSpPr>
        <p:spPr>
          <a:xfrm>
            <a:off x="4393582" y="2690998"/>
            <a:ext cx="6223233" cy="73800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97000">
                <a:schemeClr val="accent2">
                  <a:lumMod val="60000"/>
                  <a:lumOff val="40000"/>
                </a:schemeClr>
              </a:gs>
              <a:gs pos="73000">
                <a:schemeClr val="accent2"/>
              </a:gs>
            </a:gsLst>
            <a:path path="circle">
              <a:fillToRect l="100000" t="100000"/>
            </a:path>
            <a:tileRect r="-100000" b="-100000"/>
          </a:gradFill>
          <a:ln w="15875">
            <a:gradFill flip="none" rotWithShape="1">
              <a:gsLst>
                <a:gs pos="0">
                  <a:schemeClr val="bg1">
                    <a:alpha val="0"/>
                  </a:schemeClr>
                </a:gs>
                <a:gs pos="68000">
                  <a:srgbClr val="FFFFFF"/>
                </a:gs>
                <a:gs pos="34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  <a:effectLst>
            <a:outerShdw blurRad="101600" dist="63500" dir="2700000" algn="tl" rotWithShape="0">
              <a:schemeClr val="accent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b</a:t>
            </a:r>
            <a:r>
              <a:rPr lang="zh-CN" alt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</a:rPr>
              <a:t>、</a:t>
            </a:r>
            <a:r>
              <a:rPr lang="zh-CN" altLang="en-US" sz="16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</a:rPr>
              <a:t>客观方面</a:t>
            </a:r>
            <a:r>
              <a:rPr lang="zh-CN" altLang="en-US" sz="16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，</a:t>
            </a:r>
            <a:endParaRPr lang="en-US" altLang="zh-CN" sz="16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职务侵占罪表现为利用职务上的便利，侵占本单位财物且数额较大的行为；</a:t>
            </a:r>
            <a:endParaRPr lang="zh-CN" altLang="en-US" sz="16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682" name="矩形: 圆角 2681"/>
          <p:cNvSpPr/>
          <p:nvPr/>
        </p:nvSpPr>
        <p:spPr>
          <a:xfrm>
            <a:off x="3889660" y="1624382"/>
            <a:ext cx="5608023" cy="783071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0">
                <a:schemeClr val="accent1">
                  <a:lumMod val="20000"/>
                  <a:lumOff val="80000"/>
                </a:schemeClr>
              </a:gs>
              <a:gs pos="66000">
                <a:schemeClr val="accent1">
                  <a:lumMod val="60000"/>
                  <a:lumOff val="40000"/>
                </a:schemeClr>
              </a:gs>
              <a:gs pos="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 w="15875">
            <a:gradFill flip="none" rotWithShape="1">
              <a:gsLst>
                <a:gs pos="0">
                  <a:schemeClr val="bg1">
                    <a:alpha val="0"/>
                  </a:schemeClr>
                </a:gs>
                <a:gs pos="68000">
                  <a:srgbClr val="FFFFFF"/>
                </a:gs>
                <a:gs pos="34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  <a:effectLst>
            <a:outerShdw blurRad="101600" dist="63500" dir="2700000" algn="tl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altLang="zh-CN" sz="1600" b="1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ctr"/>
            <a:r>
              <a:rPr lang="en-US" altLang="zh-CN" sz="1600" b="1" dirty="0">
                <a:latin typeface="Arial" panose="020B0604020202020204" pitchFamily="34" charset="0"/>
                <a:ea typeface="微软雅黑" panose="020B0503020204020204" pitchFamily="34" charset="-122"/>
              </a:rPr>
              <a:t>a</a:t>
            </a:r>
            <a:r>
              <a:rPr lang="zh-CN" altLang="en-US" sz="1600" b="1" dirty="0">
                <a:latin typeface="Arial" panose="020B0604020202020204" pitchFamily="34" charset="0"/>
                <a:ea typeface="微软雅黑" panose="020B0503020204020204" pitchFamily="34" charset="-122"/>
              </a:rPr>
              <a:t>、</a:t>
            </a:r>
            <a:r>
              <a:rPr lang="zh-CN" altLang="en-US" sz="1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</a:rPr>
              <a:t>客体方面</a:t>
            </a:r>
            <a:endParaRPr lang="zh-CN" altLang="en-US" sz="1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ctr"/>
            <a:r>
              <a:rPr lang="zh-CN" altLang="en-US" sz="1600" b="1" dirty="0">
                <a:latin typeface="Arial" panose="020B0604020202020204" pitchFamily="34" charset="0"/>
                <a:ea typeface="微软雅黑" panose="020B0503020204020204" pitchFamily="34" charset="-122"/>
              </a:rPr>
              <a:t>        侵犯的客体是公司、企业或者其他单位的财产所有权；</a:t>
            </a:r>
            <a:endParaRPr lang="zh-CN" altLang="en-US" sz="1600" b="1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ctr"/>
            <a:endParaRPr lang="zh-CN" altLang="en-US" sz="1600" b="1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684" name="矩形: 圆角 2683"/>
          <p:cNvSpPr/>
          <p:nvPr/>
        </p:nvSpPr>
        <p:spPr>
          <a:xfrm>
            <a:off x="4897504" y="3757613"/>
            <a:ext cx="5719311" cy="73528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0">
                <a:schemeClr val="accent1">
                  <a:lumMod val="20000"/>
                  <a:lumOff val="80000"/>
                </a:schemeClr>
              </a:gs>
              <a:gs pos="66000">
                <a:schemeClr val="accent1">
                  <a:lumMod val="60000"/>
                  <a:lumOff val="40000"/>
                </a:schemeClr>
              </a:gs>
              <a:gs pos="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 w="15875">
            <a:gradFill flip="none" rotWithShape="1">
              <a:gsLst>
                <a:gs pos="0">
                  <a:schemeClr val="bg1">
                    <a:alpha val="0"/>
                  </a:schemeClr>
                </a:gs>
                <a:gs pos="68000">
                  <a:srgbClr val="FFFFFF"/>
                </a:gs>
                <a:gs pos="34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  <a:effectLst>
            <a:outerShdw blurRad="101600" dist="63500" dir="2700000" algn="tl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altLang="zh-CN" sz="1600" b="1" dirty="0">
                <a:latin typeface="Arial" panose="020B0604020202020204" pitchFamily="34" charset="0"/>
                <a:ea typeface="微软雅黑" panose="020B0503020204020204" pitchFamily="34" charset="-122"/>
              </a:rPr>
              <a:t>C</a:t>
            </a:r>
            <a:r>
              <a:rPr lang="zh-CN" altLang="en-US" sz="1600" b="1" dirty="0">
                <a:latin typeface="Arial" panose="020B0604020202020204" pitchFamily="34" charset="0"/>
                <a:ea typeface="微软雅黑" panose="020B0503020204020204" pitchFamily="34" charset="-122"/>
              </a:rPr>
              <a:t>、</a:t>
            </a:r>
            <a:r>
              <a:rPr lang="zh-CN" altLang="en-US" sz="1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</a:rPr>
              <a:t>主体方面</a:t>
            </a:r>
            <a:endParaRPr lang="en-US" altLang="zh-CN" sz="1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ctr"/>
            <a:r>
              <a:rPr lang="zh-CN" altLang="en-US" sz="1600" b="1" dirty="0">
                <a:latin typeface="Arial" panose="020B0604020202020204" pitchFamily="34" charset="0"/>
                <a:ea typeface="微软雅黑" panose="020B0503020204020204" pitchFamily="34" charset="-122"/>
              </a:rPr>
              <a:t>    主体为特殊客体，即公司、企业或其他单位人员，不包括国家工作人员；</a:t>
            </a:r>
            <a:endParaRPr lang="zh-CN" altLang="en-US" sz="1600" b="1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685" name="任意多边形: 形状 2684"/>
          <p:cNvSpPr/>
          <p:nvPr/>
        </p:nvSpPr>
        <p:spPr>
          <a:xfrm>
            <a:off x="4164234" y="3867744"/>
            <a:ext cx="98784" cy="150652"/>
          </a:xfrm>
          <a:custGeom>
            <a:avLst/>
            <a:gdLst>
              <a:gd name="connsiteX0" fmla="*/ 44876 w 171108"/>
              <a:gd name="connsiteY0" fmla="*/ 239701 h 239701"/>
              <a:gd name="connsiteX1" fmla="*/ 95770 w 171108"/>
              <a:gd name="connsiteY1" fmla="*/ 119851 h 239701"/>
              <a:gd name="connsiteX2" fmla="*/ 44876 w 171108"/>
              <a:gd name="connsiteY2" fmla="*/ 0 h 239701"/>
              <a:gd name="connsiteX3" fmla="*/ 171108 w 171108"/>
              <a:gd name="connsiteY3" fmla="*/ 119851 h 239701"/>
              <a:gd name="connsiteX4" fmla="*/ 0 w 171108"/>
              <a:gd name="connsiteY4" fmla="*/ 191375 h 239701"/>
              <a:gd name="connsiteX5" fmla="*/ 21569 w 171108"/>
              <a:gd name="connsiteY5" fmla="*/ 119850 h 239701"/>
              <a:gd name="connsiteX6" fmla="*/ 0 w 171108"/>
              <a:gd name="connsiteY6" fmla="*/ 48325 h 239701"/>
              <a:gd name="connsiteX7" fmla="*/ 53494 w 171108"/>
              <a:gd name="connsiteY7" fmla="*/ 119850 h 239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1108" h="239701">
                <a:moveTo>
                  <a:pt x="44876" y="239701"/>
                </a:moveTo>
                <a:lnTo>
                  <a:pt x="95770" y="119851"/>
                </a:lnTo>
                <a:lnTo>
                  <a:pt x="44876" y="0"/>
                </a:lnTo>
                <a:lnTo>
                  <a:pt x="171108" y="119851"/>
                </a:lnTo>
                <a:close/>
                <a:moveTo>
                  <a:pt x="0" y="191375"/>
                </a:moveTo>
                <a:lnTo>
                  <a:pt x="21569" y="119850"/>
                </a:lnTo>
                <a:lnTo>
                  <a:pt x="0" y="48325"/>
                </a:lnTo>
                <a:lnTo>
                  <a:pt x="53494" y="119850"/>
                </a:lnTo>
                <a:close/>
              </a:path>
            </a:pathLst>
          </a:custGeom>
          <a:gradFill flip="none" rotWithShape="1">
            <a:gsLst>
              <a:gs pos="100000">
                <a:schemeClr val="accent1"/>
              </a:gs>
              <a:gs pos="19000">
                <a:schemeClr val="accent2"/>
              </a:gs>
            </a:gsLst>
            <a:lin ang="0" scaled="1"/>
            <a:tileRect/>
          </a:gradFill>
          <a:ln w="8944" cap="flat">
            <a:noFill/>
            <a:prstDash val="solid"/>
            <a:miter/>
          </a:ln>
          <a:effectLst>
            <a:outerShdw blurRad="304800" dist="292100" dir="5400000" algn="t" rotWithShape="0">
              <a:schemeClr val="accent2">
                <a:alpha val="40000"/>
              </a:scheme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292D37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686" name="任意多边形: 形状 2685"/>
          <p:cNvSpPr/>
          <p:nvPr/>
        </p:nvSpPr>
        <p:spPr>
          <a:xfrm>
            <a:off x="3197268" y="1751996"/>
            <a:ext cx="98784" cy="150652"/>
          </a:xfrm>
          <a:custGeom>
            <a:avLst/>
            <a:gdLst>
              <a:gd name="connsiteX0" fmla="*/ 44876 w 171108"/>
              <a:gd name="connsiteY0" fmla="*/ 239701 h 239701"/>
              <a:gd name="connsiteX1" fmla="*/ 95770 w 171108"/>
              <a:gd name="connsiteY1" fmla="*/ 119851 h 239701"/>
              <a:gd name="connsiteX2" fmla="*/ 44876 w 171108"/>
              <a:gd name="connsiteY2" fmla="*/ 0 h 239701"/>
              <a:gd name="connsiteX3" fmla="*/ 171108 w 171108"/>
              <a:gd name="connsiteY3" fmla="*/ 119851 h 239701"/>
              <a:gd name="connsiteX4" fmla="*/ 0 w 171108"/>
              <a:gd name="connsiteY4" fmla="*/ 191375 h 239701"/>
              <a:gd name="connsiteX5" fmla="*/ 21569 w 171108"/>
              <a:gd name="connsiteY5" fmla="*/ 119850 h 239701"/>
              <a:gd name="connsiteX6" fmla="*/ 0 w 171108"/>
              <a:gd name="connsiteY6" fmla="*/ 48325 h 239701"/>
              <a:gd name="connsiteX7" fmla="*/ 53494 w 171108"/>
              <a:gd name="connsiteY7" fmla="*/ 119850 h 239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1108" h="239701">
                <a:moveTo>
                  <a:pt x="44876" y="239701"/>
                </a:moveTo>
                <a:lnTo>
                  <a:pt x="95770" y="119851"/>
                </a:lnTo>
                <a:lnTo>
                  <a:pt x="44876" y="0"/>
                </a:lnTo>
                <a:lnTo>
                  <a:pt x="171108" y="119851"/>
                </a:lnTo>
                <a:close/>
                <a:moveTo>
                  <a:pt x="0" y="191375"/>
                </a:moveTo>
                <a:lnTo>
                  <a:pt x="21569" y="119850"/>
                </a:lnTo>
                <a:lnTo>
                  <a:pt x="0" y="48325"/>
                </a:lnTo>
                <a:lnTo>
                  <a:pt x="53494" y="119850"/>
                </a:lnTo>
                <a:close/>
              </a:path>
            </a:pathLst>
          </a:custGeom>
          <a:gradFill flip="none" rotWithShape="1">
            <a:gsLst>
              <a:gs pos="100000">
                <a:schemeClr val="accent1"/>
              </a:gs>
              <a:gs pos="19000">
                <a:schemeClr val="accent2"/>
              </a:gs>
            </a:gsLst>
            <a:lin ang="0" scaled="1"/>
            <a:tileRect/>
          </a:gradFill>
          <a:ln w="8944" cap="flat">
            <a:noFill/>
            <a:prstDash val="solid"/>
            <a:miter/>
          </a:ln>
          <a:effectLst>
            <a:outerShdw blurRad="304800" dist="292100" dir="5400000" algn="t" rotWithShape="0">
              <a:schemeClr val="accent2">
                <a:alpha val="40000"/>
              </a:scheme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292D37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687" name="任意多边形: 形状 2686"/>
          <p:cNvSpPr/>
          <p:nvPr/>
        </p:nvSpPr>
        <p:spPr>
          <a:xfrm>
            <a:off x="3680751" y="2809870"/>
            <a:ext cx="98784" cy="150652"/>
          </a:xfrm>
          <a:custGeom>
            <a:avLst/>
            <a:gdLst>
              <a:gd name="connsiteX0" fmla="*/ 44876 w 171108"/>
              <a:gd name="connsiteY0" fmla="*/ 239701 h 239701"/>
              <a:gd name="connsiteX1" fmla="*/ 95770 w 171108"/>
              <a:gd name="connsiteY1" fmla="*/ 119851 h 239701"/>
              <a:gd name="connsiteX2" fmla="*/ 44876 w 171108"/>
              <a:gd name="connsiteY2" fmla="*/ 0 h 239701"/>
              <a:gd name="connsiteX3" fmla="*/ 171108 w 171108"/>
              <a:gd name="connsiteY3" fmla="*/ 119851 h 239701"/>
              <a:gd name="connsiteX4" fmla="*/ 0 w 171108"/>
              <a:gd name="connsiteY4" fmla="*/ 191375 h 239701"/>
              <a:gd name="connsiteX5" fmla="*/ 21569 w 171108"/>
              <a:gd name="connsiteY5" fmla="*/ 119850 h 239701"/>
              <a:gd name="connsiteX6" fmla="*/ 0 w 171108"/>
              <a:gd name="connsiteY6" fmla="*/ 48325 h 239701"/>
              <a:gd name="connsiteX7" fmla="*/ 53494 w 171108"/>
              <a:gd name="connsiteY7" fmla="*/ 119850 h 239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1108" h="239701">
                <a:moveTo>
                  <a:pt x="44876" y="239701"/>
                </a:moveTo>
                <a:lnTo>
                  <a:pt x="95770" y="119851"/>
                </a:lnTo>
                <a:lnTo>
                  <a:pt x="44876" y="0"/>
                </a:lnTo>
                <a:lnTo>
                  <a:pt x="171108" y="119851"/>
                </a:lnTo>
                <a:close/>
                <a:moveTo>
                  <a:pt x="0" y="191375"/>
                </a:moveTo>
                <a:lnTo>
                  <a:pt x="21569" y="119850"/>
                </a:lnTo>
                <a:lnTo>
                  <a:pt x="0" y="48325"/>
                </a:lnTo>
                <a:lnTo>
                  <a:pt x="53494" y="119850"/>
                </a:lnTo>
                <a:close/>
              </a:path>
            </a:pathLst>
          </a:custGeom>
          <a:gradFill flip="none" rotWithShape="1">
            <a:gsLst>
              <a:gs pos="100000">
                <a:schemeClr val="accent1"/>
              </a:gs>
              <a:gs pos="19000">
                <a:schemeClr val="accent2"/>
              </a:gs>
            </a:gsLst>
            <a:lin ang="0" scaled="1"/>
            <a:tileRect/>
          </a:gradFill>
          <a:ln w="8944" cap="flat">
            <a:noFill/>
            <a:prstDash val="solid"/>
            <a:miter/>
          </a:ln>
          <a:effectLst>
            <a:outerShdw blurRad="304800" dist="292100" dir="5400000" algn="t" rotWithShape="0">
              <a:schemeClr val="accent2">
                <a:alpha val="40000"/>
              </a:scheme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292D37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688" name="任意多边形: 形状 2687"/>
          <p:cNvSpPr/>
          <p:nvPr/>
        </p:nvSpPr>
        <p:spPr>
          <a:xfrm>
            <a:off x="4647716" y="4925617"/>
            <a:ext cx="98784" cy="150652"/>
          </a:xfrm>
          <a:custGeom>
            <a:avLst/>
            <a:gdLst>
              <a:gd name="connsiteX0" fmla="*/ 44876 w 171108"/>
              <a:gd name="connsiteY0" fmla="*/ 239701 h 239701"/>
              <a:gd name="connsiteX1" fmla="*/ 95770 w 171108"/>
              <a:gd name="connsiteY1" fmla="*/ 119851 h 239701"/>
              <a:gd name="connsiteX2" fmla="*/ 44876 w 171108"/>
              <a:gd name="connsiteY2" fmla="*/ 0 h 239701"/>
              <a:gd name="connsiteX3" fmla="*/ 171108 w 171108"/>
              <a:gd name="connsiteY3" fmla="*/ 119851 h 239701"/>
              <a:gd name="connsiteX4" fmla="*/ 0 w 171108"/>
              <a:gd name="connsiteY4" fmla="*/ 191375 h 239701"/>
              <a:gd name="connsiteX5" fmla="*/ 21569 w 171108"/>
              <a:gd name="connsiteY5" fmla="*/ 119850 h 239701"/>
              <a:gd name="connsiteX6" fmla="*/ 0 w 171108"/>
              <a:gd name="connsiteY6" fmla="*/ 48325 h 239701"/>
              <a:gd name="connsiteX7" fmla="*/ 53494 w 171108"/>
              <a:gd name="connsiteY7" fmla="*/ 119850 h 239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1108" h="239701">
                <a:moveTo>
                  <a:pt x="44876" y="239701"/>
                </a:moveTo>
                <a:lnTo>
                  <a:pt x="95770" y="119851"/>
                </a:lnTo>
                <a:lnTo>
                  <a:pt x="44876" y="0"/>
                </a:lnTo>
                <a:lnTo>
                  <a:pt x="171108" y="119851"/>
                </a:lnTo>
                <a:close/>
                <a:moveTo>
                  <a:pt x="0" y="191375"/>
                </a:moveTo>
                <a:lnTo>
                  <a:pt x="21569" y="119850"/>
                </a:lnTo>
                <a:lnTo>
                  <a:pt x="0" y="48325"/>
                </a:lnTo>
                <a:lnTo>
                  <a:pt x="53494" y="119850"/>
                </a:lnTo>
                <a:close/>
              </a:path>
            </a:pathLst>
          </a:custGeom>
          <a:gradFill flip="none" rotWithShape="1">
            <a:gsLst>
              <a:gs pos="100000">
                <a:schemeClr val="accent1"/>
              </a:gs>
              <a:gs pos="19000">
                <a:schemeClr val="accent2"/>
              </a:gs>
            </a:gsLst>
            <a:lin ang="0" scaled="1"/>
            <a:tileRect/>
          </a:gradFill>
          <a:ln w="8944" cap="flat">
            <a:noFill/>
            <a:prstDash val="solid"/>
            <a:miter/>
          </a:ln>
          <a:effectLst>
            <a:outerShdw blurRad="304800" dist="292100" dir="5400000" algn="t" rotWithShape="0">
              <a:schemeClr val="accent2">
                <a:alpha val="40000"/>
              </a:scheme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292D37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标题 6"/>
          <p:cNvSpPr txBox="1">
            <a:spLocks noGrp="1"/>
          </p:cNvSpPr>
          <p:nvPr/>
        </p:nvSpPr>
        <p:spPr>
          <a:xfrm>
            <a:off x="666750" y="2978944"/>
            <a:ext cx="10858500" cy="90011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>
            <a:normAutofit fontScale="90000" lnSpcReduction="10000"/>
          </a:bodyPr>
          <a:lstStyle>
            <a:defPPr>
              <a:defRPr lang="en-US"/>
            </a:defPPr>
            <a:lvl1pPr marL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/>
            </a:pPr>
            <a:endParaRPr lang="en-US" altLang="zh-CN" sz="6000" b="1" spc="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315150" y="1119842"/>
            <a:ext cx="750423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i="0" dirty="0">
                <a:solidFill>
                  <a:srgbClr val="333333"/>
                </a:solidFill>
                <a:effectLst/>
                <a:highlight>
                  <a:srgbClr val="00FFFF"/>
                </a:highlight>
                <a:latin typeface="+mn-ea"/>
              </a:rPr>
              <a:t>这四个方面缺一不可，共同构建了职务侵占罪的完整构成要件</a:t>
            </a:r>
            <a:endParaRPr lang="zh-CN" altLang="en-US" sz="2000" b="1" dirty="0">
              <a:highlight>
                <a:srgbClr val="00FFFF"/>
              </a:highlight>
              <a:latin typeface="+mn-e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3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" y="4594391"/>
            <a:ext cx="2156540" cy="2197574"/>
          </a:xfrm>
          <a:prstGeom prst="rect">
            <a:avLst/>
          </a:prstGeom>
        </p:spPr>
      </p:pic>
      <p:grpSp>
        <p:nvGrpSpPr>
          <p:cNvPr id="24" name="组合 23"/>
          <p:cNvGrpSpPr/>
          <p:nvPr>
            <p:custDataLst>
              <p:tags r:id="rId3"/>
            </p:custDataLst>
          </p:nvPr>
        </p:nvGrpSpPr>
        <p:grpSpPr>
          <a:xfrm>
            <a:off x="44229" y="68290"/>
            <a:ext cx="11863137" cy="6423541"/>
            <a:chOff x="-1" y="434459"/>
            <a:chExt cx="11863137" cy="6423541"/>
          </a:xfrm>
        </p:grpSpPr>
        <p:sp>
          <p:nvSpPr>
            <p:cNvPr id="2" name="islide-1"/>
            <p:cNvSpPr/>
            <p:nvPr>
              <p:custDataLst>
                <p:tags r:id="rId4"/>
              </p:custDataLst>
            </p:nvPr>
          </p:nvSpPr>
          <p:spPr>
            <a:xfrm>
              <a:off x="-1" y="2951784"/>
              <a:ext cx="11863137" cy="3906216"/>
            </a:xfrm>
            <a:custGeom>
              <a:avLst/>
              <a:gdLst>
                <a:gd name="connsiteX0" fmla="*/ 1868 w 12191721"/>
                <a:gd name="connsiteY0" fmla="*/ 4624487 h 4625582"/>
                <a:gd name="connsiteX1" fmla="*/ 7331891 w 12191721"/>
                <a:gd name="connsiteY1" fmla="*/ 3653511 h 4625582"/>
                <a:gd name="connsiteX2" fmla="*/ 11991782 w 12191721"/>
                <a:gd name="connsiteY2" fmla="*/ 587836 h 4625582"/>
                <a:gd name="connsiteX3" fmla="*/ 12165754 w 12191721"/>
                <a:gd name="connsiteY3" fmla="*/ 693611 h 4625582"/>
                <a:gd name="connsiteX4" fmla="*/ 12193590 w 12191721"/>
                <a:gd name="connsiteY4" fmla="*/ -1096 h 4625582"/>
                <a:gd name="connsiteX5" fmla="*/ 6246302 w 12191721"/>
                <a:gd name="connsiteY5" fmla="*/ 3421501 h 4625582"/>
                <a:gd name="connsiteX6" fmla="*/ 1868 w 12191721"/>
                <a:gd name="connsiteY6" fmla="*/ 3987538 h 4625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191721" h="4625582">
                  <a:moveTo>
                    <a:pt x="1868" y="4624487"/>
                  </a:moveTo>
                  <a:cubicBezTo>
                    <a:pt x="1868" y="4624487"/>
                    <a:pt x="3992243" y="4497905"/>
                    <a:pt x="7331891" y="3653511"/>
                  </a:cubicBezTo>
                  <a:cubicBezTo>
                    <a:pt x="10757411" y="2787336"/>
                    <a:pt x="11991782" y="587836"/>
                    <a:pt x="11991782" y="587836"/>
                  </a:cubicBezTo>
                  <a:lnTo>
                    <a:pt x="12165754" y="693611"/>
                  </a:lnTo>
                  <a:lnTo>
                    <a:pt x="12193590" y="-1096"/>
                  </a:lnTo>
                  <a:cubicBezTo>
                    <a:pt x="12193590" y="-1096"/>
                    <a:pt x="10655394" y="2843007"/>
                    <a:pt x="6246302" y="3421501"/>
                  </a:cubicBezTo>
                  <a:cubicBezTo>
                    <a:pt x="2036164" y="3973899"/>
                    <a:pt x="1868" y="3987538"/>
                    <a:pt x="1868" y="3987538"/>
                  </a:cubicBezTo>
                  <a:close/>
                </a:path>
              </a:pathLst>
            </a:custGeom>
            <a:gradFill>
              <a:gsLst>
                <a:gs pos="10000">
                  <a:schemeClr val="accent1">
                    <a:alpha val="10000"/>
                  </a:schemeClr>
                </a:gs>
                <a:gs pos="90000">
                  <a:schemeClr val="accent1"/>
                </a:gs>
              </a:gsLst>
              <a:lin ang="18900000" scaled="1"/>
            </a:gradFill>
            <a:ln w="69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" name="Title"/>
            <p:cNvSpPr txBox="1"/>
            <p:nvPr/>
          </p:nvSpPr>
          <p:spPr>
            <a:xfrm>
              <a:off x="617268" y="434459"/>
              <a:ext cx="9605034" cy="86408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 anchorCtr="0">
              <a:normAutofit/>
            </a:bodyPr>
            <a:lstStyle>
              <a:defPPr>
                <a:defRPr lang="zh-CN"/>
              </a:defPPr>
              <a:lvl1pPr>
                <a:defRPr sz="3200" spc="300">
                  <a:gradFill>
                    <a:gsLst>
                      <a:gs pos="0">
                        <a:schemeClr val="bg1"/>
                      </a:gs>
                      <a:gs pos="100000">
                        <a:schemeClr val="accent4"/>
                      </a:gs>
                    </a:gsLst>
                    <a:lin ang="2700000" scaled="0"/>
                  </a:gradFill>
                  <a:latin typeface="+mj-ea"/>
                  <a:ea typeface="+mj-ea"/>
                </a:defRPr>
              </a:lvl1pPr>
            </a:lstStyle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+mn-lt"/>
                </a:rPr>
                <a:t>职务侵占罪量刑标准</a:t>
              </a:r>
              <a:endPara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728286" y="2301208"/>
              <a:ext cx="1690949" cy="4104351"/>
              <a:chOff x="728286" y="2301208"/>
              <a:chExt cx="1690949" cy="4104351"/>
            </a:xfrm>
          </p:grpSpPr>
          <p:sp>
            <p:nvSpPr>
              <p:cNvPr id="3" name="Shape1"/>
              <p:cNvSpPr/>
              <p:nvPr>
                <p:custDataLst>
                  <p:tags r:id="rId5"/>
                </p:custDataLst>
              </p:nvPr>
            </p:nvSpPr>
            <p:spPr>
              <a:xfrm>
                <a:off x="1689884" y="6148121"/>
                <a:ext cx="155102" cy="155102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accent1">
                    <a:lumMod val="60000"/>
                    <a:lumOff val="40000"/>
                  </a:schemeClr>
                </a:solidFill>
              </a:ln>
              <a:effectLst>
                <a:outerShdw blurRad="787400" sx="98000" sy="98000" algn="ctr" rotWithShape="0">
                  <a:schemeClr val="tx1">
                    <a:alpha val="1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cxnSp>
            <p:nvCxnSpPr>
              <p:cNvPr id="7" name="Line1"/>
              <p:cNvCxnSpPr/>
              <p:nvPr>
                <p:custDataLst>
                  <p:tags r:id="rId6"/>
                </p:custDataLst>
              </p:nvPr>
            </p:nvCxnSpPr>
            <p:spPr>
              <a:xfrm>
                <a:off x="1573760" y="3993559"/>
                <a:ext cx="0" cy="2412000"/>
              </a:xfrm>
              <a:prstGeom prst="line">
                <a:avLst/>
              </a:prstGeom>
              <a:ln w="25400" cap="rnd">
                <a:gradFill flip="none" rotWithShape="1">
                  <a:gsLst>
                    <a:gs pos="0">
                      <a:schemeClr val="accent1">
                        <a:alpha val="0"/>
                      </a:schemeClr>
                    </a:gs>
                    <a:gs pos="100000">
                      <a:schemeClr val="accent1"/>
                    </a:gs>
                  </a:gsLst>
                  <a:lin ang="16200000" scaled="1"/>
                  <a:tileRect/>
                </a:gra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Number1"/>
              <p:cNvSpPr>
                <a:spLocks noChangeAspect="1"/>
              </p:cNvSpPr>
              <p:nvPr>
                <p:custDataLst>
                  <p:tags r:id="rId7"/>
                </p:custDataLst>
              </p:nvPr>
            </p:nvSpPr>
            <p:spPr bwMode="auto">
              <a:xfrm>
                <a:off x="728286" y="2301208"/>
                <a:ext cx="1690949" cy="1692000"/>
              </a:xfrm>
              <a:custGeom>
                <a:avLst/>
                <a:gdLst>
                  <a:gd name="T0" fmla="*/ 423 w 674"/>
                  <a:gd name="T1" fmla="*/ 48 h 674"/>
                  <a:gd name="T2" fmla="*/ 626 w 674"/>
                  <a:gd name="T3" fmla="*/ 250 h 674"/>
                  <a:gd name="T4" fmla="*/ 626 w 674"/>
                  <a:gd name="T5" fmla="*/ 424 h 674"/>
                  <a:gd name="T6" fmla="*/ 423 w 674"/>
                  <a:gd name="T7" fmla="*/ 626 h 674"/>
                  <a:gd name="T8" fmla="*/ 250 w 674"/>
                  <a:gd name="T9" fmla="*/ 626 h 674"/>
                  <a:gd name="T10" fmla="*/ 48 w 674"/>
                  <a:gd name="T11" fmla="*/ 424 h 674"/>
                  <a:gd name="T12" fmla="*/ 48 w 674"/>
                  <a:gd name="T13" fmla="*/ 250 h 674"/>
                  <a:gd name="T14" fmla="*/ 250 w 674"/>
                  <a:gd name="T15" fmla="*/ 48 h 674"/>
                  <a:gd name="T16" fmla="*/ 423 w 674"/>
                  <a:gd name="T17" fmla="*/ 48 h 6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74" h="674">
                    <a:moveTo>
                      <a:pt x="423" y="48"/>
                    </a:moveTo>
                    <a:cubicBezTo>
                      <a:pt x="626" y="250"/>
                      <a:pt x="626" y="250"/>
                      <a:pt x="626" y="250"/>
                    </a:cubicBezTo>
                    <a:cubicBezTo>
                      <a:pt x="674" y="298"/>
                      <a:pt x="674" y="376"/>
                      <a:pt x="626" y="424"/>
                    </a:cubicBezTo>
                    <a:cubicBezTo>
                      <a:pt x="423" y="626"/>
                      <a:pt x="423" y="626"/>
                      <a:pt x="423" y="626"/>
                    </a:cubicBezTo>
                    <a:cubicBezTo>
                      <a:pt x="375" y="674"/>
                      <a:pt x="298" y="674"/>
                      <a:pt x="250" y="626"/>
                    </a:cubicBezTo>
                    <a:cubicBezTo>
                      <a:pt x="48" y="424"/>
                      <a:pt x="48" y="424"/>
                      <a:pt x="48" y="424"/>
                    </a:cubicBezTo>
                    <a:cubicBezTo>
                      <a:pt x="0" y="376"/>
                      <a:pt x="0" y="298"/>
                      <a:pt x="48" y="250"/>
                    </a:cubicBezTo>
                    <a:cubicBezTo>
                      <a:pt x="250" y="48"/>
                      <a:pt x="250" y="48"/>
                      <a:pt x="250" y="48"/>
                    </a:cubicBezTo>
                    <a:cubicBezTo>
                      <a:pt x="298" y="0"/>
                      <a:pt x="375" y="0"/>
                      <a:pt x="423" y="48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90000">
                    <a:schemeClr val="accent1"/>
                  </a:gs>
                </a:gsLst>
                <a:lin ang="5400000" scaled="0"/>
              </a:gradFill>
              <a:ln w="57150" cap="rnd">
                <a:noFill/>
                <a:prstDash val="solid"/>
                <a:round/>
              </a:ln>
              <a:effectLst>
                <a:outerShdw blurRad="254000" dist="127000" dir="5400000" algn="ctr" rotWithShape="0">
                  <a:schemeClr val="accent1"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 defTabSz="913765"/>
                <a:r>
                  <a:rPr lang="zh-CN" altLang="en-US" sz="2400" b="1" dirty="0">
                    <a:solidFill>
                      <a:schemeClr val="bg1"/>
                    </a:solidFill>
                  </a:rPr>
                  <a:t>数额较大</a:t>
                </a:r>
                <a:endParaRPr lang="zh-CN" altLang="en-US" sz="24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>
              <a:off x="4039698" y="2012006"/>
              <a:ext cx="3366268" cy="4002015"/>
              <a:chOff x="4039698" y="2012006"/>
              <a:chExt cx="3366268" cy="4002015"/>
            </a:xfrm>
          </p:grpSpPr>
          <p:sp>
            <p:nvSpPr>
              <p:cNvPr id="5" name="Shape2"/>
              <p:cNvSpPr/>
              <p:nvPr>
                <p:custDataLst>
                  <p:tags r:id="rId8"/>
                </p:custDataLst>
              </p:nvPr>
            </p:nvSpPr>
            <p:spPr>
              <a:xfrm>
                <a:off x="4807621" y="5858919"/>
                <a:ext cx="155102" cy="155102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accent1">
                    <a:lumMod val="60000"/>
                    <a:lumOff val="40000"/>
                  </a:schemeClr>
                </a:solidFill>
              </a:ln>
              <a:effectLst>
                <a:outerShdw blurRad="787400" sx="98000" sy="98000" algn="ctr" rotWithShape="0">
                  <a:schemeClr val="tx1">
                    <a:alpha val="1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cxnSp>
            <p:nvCxnSpPr>
              <p:cNvPr id="8" name="Line2"/>
              <p:cNvCxnSpPr/>
              <p:nvPr>
                <p:custDataLst>
                  <p:tags r:id="rId9"/>
                </p:custDataLst>
              </p:nvPr>
            </p:nvCxnSpPr>
            <p:spPr>
              <a:xfrm>
                <a:off x="4885172" y="3510159"/>
                <a:ext cx="0" cy="2412000"/>
              </a:xfrm>
              <a:prstGeom prst="line">
                <a:avLst/>
              </a:prstGeom>
              <a:ln w="25400" cap="rnd">
                <a:gradFill flip="none" rotWithShape="1">
                  <a:gsLst>
                    <a:gs pos="0">
                      <a:schemeClr val="accent1">
                        <a:alpha val="0"/>
                      </a:schemeClr>
                    </a:gs>
                    <a:gs pos="100000">
                      <a:schemeClr val="accent1"/>
                    </a:gs>
                  </a:gsLst>
                  <a:lin ang="16200000" scaled="1"/>
                  <a:tileRect/>
                </a:gra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Number2"/>
              <p:cNvSpPr>
                <a:spLocks noChangeAspect="1"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4039698" y="2012006"/>
                <a:ext cx="1690949" cy="1692000"/>
              </a:xfrm>
              <a:custGeom>
                <a:avLst/>
                <a:gdLst>
                  <a:gd name="T0" fmla="*/ 423 w 674"/>
                  <a:gd name="T1" fmla="*/ 48 h 674"/>
                  <a:gd name="T2" fmla="*/ 626 w 674"/>
                  <a:gd name="T3" fmla="*/ 250 h 674"/>
                  <a:gd name="T4" fmla="*/ 626 w 674"/>
                  <a:gd name="T5" fmla="*/ 424 h 674"/>
                  <a:gd name="T6" fmla="*/ 423 w 674"/>
                  <a:gd name="T7" fmla="*/ 626 h 674"/>
                  <a:gd name="T8" fmla="*/ 250 w 674"/>
                  <a:gd name="T9" fmla="*/ 626 h 674"/>
                  <a:gd name="T10" fmla="*/ 48 w 674"/>
                  <a:gd name="T11" fmla="*/ 424 h 674"/>
                  <a:gd name="T12" fmla="*/ 48 w 674"/>
                  <a:gd name="T13" fmla="*/ 250 h 674"/>
                  <a:gd name="T14" fmla="*/ 250 w 674"/>
                  <a:gd name="T15" fmla="*/ 48 h 674"/>
                  <a:gd name="T16" fmla="*/ 423 w 674"/>
                  <a:gd name="T17" fmla="*/ 48 h 6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74" h="674">
                    <a:moveTo>
                      <a:pt x="423" y="48"/>
                    </a:moveTo>
                    <a:cubicBezTo>
                      <a:pt x="626" y="250"/>
                      <a:pt x="626" y="250"/>
                      <a:pt x="626" y="250"/>
                    </a:cubicBezTo>
                    <a:cubicBezTo>
                      <a:pt x="674" y="298"/>
                      <a:pt x="674" y="376"/>
                      <a:pt x="626" y="424"/>
                    </a:cubicBezTo>
                    <a:cubicBezTo>
                      <a:pt x="423" y="626"/>
                      <a:pt x="423" y="626"/>
                      <a:pt x="423" y="626"/>
                    </a:cubicBezTo>
                    <a:cubicBezTo>
                      <a:pt x="375" y="674"/>
                      <a:pt x="298" y="674"/>
                      <a:pt x="250" y="626"/>
                    </a:cubicBezTo>
                    <a:cubicBezTo>
                      <a:pt x="48" y="424"/>
                      <a:pt x="48" y="424"/>
                      <a:pt x="48" y="424"/>
                    </a:cubicBezTo>
                    <a:cubicBezTo>
                      <a:pt x="0" y="376"/>
                      <a:pt x="0" y="298"/>
                      <a:pt x="48" y="250"/>
                    </a:cubicBezTo>
                    <a:cubicBezTo>
                      <a:pt x="250" y="48"/>
                      <a:pt x="250" y="48"/>
                      <a:pt x="250" y="48"/>
                    </a:cubicBezTo>
                    <a:cubicBezTo>
                      <a:pt x="298" y="0"/>
                      <a:pt x="375" y="0"/>
                      <a:pt x="423" y="48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90000">
                    <a:schemeClr val="accent1"/>
                  </a:gs>
                </a:gsLst>
                <a:lin ang="5400000" scaled="0"/>
              </a:gradFill>
              <a:ln w="57150" cap="rnd">
                <a:noFill/>
                <a:prstDash val="solid"/>
                <a:round/>
              </a:ln>
              <a:effectLst>
                <a:outerShdw blurRad="254000" dist="127000" dir="5400000" algn="ctr" rotWithShape="0">
                  <a:schemeClr val="accent1"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 defTabSz="913765"/>
                <a:r>
                  <a:rPr lang="zh-CN" altLang="en-US" sz="2400" b="1" dirty="0">
                    <a:solidFill>
                      <a:srgbClr val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+mn-lt"/>
                  </a:rPr>
                  <a:t>数额巨大</a:t>
                </a:r>
                <a:endParaRPr lang="zh-CN" altLang="en-US" sz="2400" b="1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17" name="Bullet2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5065966" y="4633895"/>
                <a:ext cx="2340000" cy="1085283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b" anchorCtr="0">
                <a:noAutofit/>
              </a:bodyPr>
              <a:lstStyle/>
              <a:p>
                <a:r>
                  <a:rPr lang="zh-CN" altLang="en-US" b="1" dirty="0"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+mn-lt"/>
                  </a:rPr>
                  <a:t>金额标准：</a:t>
                </a:r>
                <a:endParaRPr lang="en-US" altLang="zh-CN" b="1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+mn-lt"/>
                </a:endParaRPr>
              </a:p>
              <a:p>
                <a:r>
                  <a:rPr lang="en-US" altLang="zh-CN" b="1" dirty="0">
                    <a:highlight>
                      <a:srgbClr val="FF0000"/>
                    </a:highlight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+mn-lt"/>
                  </a:rPr>
                  <a:t>100</a:t>
                </a:r>
                <a:r>
                  <a:rPr lang="zh-CN" altLang="en-US" b="1" dirty="0">
                    <a:highlight>
                      <a:srgbClr val="FF0000"/>
                    </a:highlight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+mn-lt"/>
                  </a:rPr>
                  <a:t>万元以上</a:t>
                </a:r>
                <a:endParaRPr lang="en-US" altLang="zh-CN" b="1" dirty="0">
                  <a:highlight>
                    <a:srgbClr val="FF0000"/>
                  </a:highlight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+mn-lt"/>
                </a:endParaRPr>
              </a:p>
              <a:p>
                <a:r>
                  <a:rPr lang="zh-CN" altLang="en-US" b="1" dirty="0">
                    <a:highlight>
                      <a:srgbClr val="FF0000"/>
                    </a:highlight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+mn-lt"/>
                  </a:rPr>
                  <a:t>不满</a:t>
                </a:r>
                <a:r>
                  <a:rPr lang="en-US" altLang="zh-CN" b="1" dirty="0">
                    <a:highlight>
                      <a:srgbClr val="FF0000"/>
                    </a:highlight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+mn-lt"/>
                  </a:rPr>
                  <a:t>1500</a:t>
                </a:r>
                <a:r>
                  <a:rPr lang="zh-CN" altLang="en-US" b="1" dirty="0">
                    <a:highlight>
                      <a:srgbClr val="FF0000"/>
                    </a:highlight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+mn-lt"/>
                  </a:rPr>
                  <a:t>万元。</a:t>
                </a:r>
                <a:endParaRPr lang="zh-CN" altLang="en-US" b="1" dirty="0">
                  <a:highlight>
                    <a:srgbClr val="FF0000"/>
                  </a:highlight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+mn-lt"/>
                </a:endParaRPr>
              </a:p>
              <a:p>
                <a:r>
                  <a:rPr lang="zh-CN" altLang="en-US" b="1" dirty="0"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+mn-lt"/>
                  </a:rPr>
                  <a:t>量刑：</a:t>
                </a:r>
                <a:endParaRPr lang="en-US" altLang="zh-CN" b="1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+mn-lt"/>
                </a:endParaRPr>
              </a:p>
              <a:p>
                <a:r>
                  <a:rPr lang="zh-CN" altLang="en-US" b="1" dirty="0"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+mn-lt"/>
                  </a:rPr>
                  <a:t>处三年以上十年以下有期徒刑，并处罚金。</a:t>
                </a:r>
                <a:endParaRPr lang="zh-CN" altLang="en-US" b="1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+mn-lt"/>
                </a:endParaRPr>
              </a:p>
              <a:p>
                <a:endParaRPr lang="zh-CN" altLang="en-US" b="1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22" name="组合 21"/>
            <p:cNvGrpSpPr/>
            <p:nvPr/>
          </p:nvGrpSpPr>
          <p:grpSpPr>
            <a:xfrm>
              <a:off x="7106160" y="1368520"/>
              <a:ext cx="3483610" cy="4080396"/>
              <a:chOff x="7106160" y="1368520"/>
              <a:chExt cx="3483610" cy="4080396"/>
            </a:xfrm>
          </p:grpSpPr>
          <p:cxnSp>
            <p:nvCxnSpPr>
              <p:cNvPr id="9" name="Line3"/>
              <p:cNvCxnSpPr/>
              <p:nvPr>
                <p:custDataLst>
                  <p:tags r:id="rId12"/>
                </p:custDataLst>
              </p:nvPr>
            </p:nvCxnSpPr>
            <p:spPr>
              <a:xfrm>
                <a:off x="7951634" y="2985116"/>
                <a:ext cx="0" cy="2412000"/>
              </a:xfrm>
              <a:prstGeom prst="line">
                <a:avLst/>
              </a:prstGeom>
              <a:ln w="25400" cap="rnd">
                <a:gradFill flip="none" rotWithShape="1">
                  <a:gsLst>
                    <a:gs pos="0">
                      <a:schemeClr val="accent1">
                        <a:alpha val="0"/>
                      </a:schemeClr>
                    </a:gs>
                    <a:gs pos="100000">
                      <a:schemeClr val="accent1"/>
                    </a:gs>
                  </a:gsLst>
                  <a:lin ang="16200000" scaled="1"/>
                  <a:tileRect/>
                </a:gra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Shape3"/>
              <p:cNvSpPr/>
              <p:nvPr>
                <p:custDataLst>
                  <p:tags r:id="rId13"/>
                </p:custDataLst>
              </p:nvPr>
            </p:nvSpPr>
            <p:spPr>
              <a:xfrm>
                <a:off x="7874083" y="5293814"/>
                <a:ext cx="155102" cy="155102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accent1">
                    <a:lumMod val="60000"/>
                    <a:lumOff val="40000"/>
                  </a:schemeClr>
                </a:solidFill>
              </a:ln>
              <a:effectLst>
                <a:outerShdw blurRad="787400" sx="98000" sy="98000" algn="ctr" rotWithShape="0">
                  <a:schemeClr val="tx1">
                    <a:alpha val="1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" name="Number3"/>
              <p:cNvSpPr>
                <a:spLocks noChangeAspect="1"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7106160" y="1368520"/>
                <a:ext cx="1690949" cy="1692000"/>
              </a:xfrm>
              <a:custGeom>
                <a:avLst/>
                <a:gdLst>
                  <a:gd name="T0" fmla="*/ 423 w 674"/>
                  <a:gd name="T1" fmla="*/ 48 h 674"/>
                  <a:gd name="T2" fmla="*/ 626 w 674"/>
                  <a:gd name="T3" fmla="*/ 250 h 674"/>
                  <a:gd name="T4" fmla="*/ 626 w 674"/>
                  <a:gd name="T5" fmla="*/ 424 h 674"/>
                  <a:gd name="T6" fmla="*/ 423 w 674"/>
                  <a:gd name="T7" fmla="*/ 626 h 674"/>
                  <a:gd name="T8" fmla="*/ 250 w 674"/>
                  <a:gd name="T9" fmla="*/ 626 h 674"/>
                  <a:gd name="T10" fmla="*/ 48 w 674"/>
                  <a:gd name="T11" fmla="*/ 424 h 674"/>
                  <a:gd name="T12" fmla="*/ 48 w 674"/>
                  <a:gd name="T13" fmla="*/ 250 h 674"/>
                  <a:gd name="T14" fmla="*/ 250 w 674"/>
                  <a:gd name="T15" fmla="*/ 48 h 674"/>
                  <a:gd name="T16" fmla="*/ 423 w 674"/>
                  <a:gd name="T17" fmla="*/ 48 h 6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74" h="674">
                    <a:moveTo>
                      <a:pt x="423" y="48"/>
                    </a:moveTo>
                    <a:cubicBezTo>
                      <a:pt x="626" y="250"/>
                      <a:pt x="626" y="250"/>
                      <a:pt x="626" y="250"/>
                    </a:cubicBezTo>
                    <a:cubicBezTo>
                      <a:pt x="674" y="298"/>
                      <a:pt x="674" y="376"/>
                      <a:pt x="626" y="424"/>
                    </a:cubicBezTo>
                    <a:cubicBezTo>
                      <a:pt x="423" y="626"/>
                      <a:pt x="423" y="626"/>
                      <a:pt x="423" y="626"/>
                    </a:cubicBezTo>
                    <a:cubicBezTo>
                      <a:pt x="375" y="674"/>
                      <a:pt x="298" y="674"/>
                      <a:pt x="250" y="626"/>
                    </a:cubicBezTo>
                    <a:cubicBezTo>
                      <a:pt x="48" y="424"/>
                      <a:pt x="48" y="424"/>
                      <a:pt x="48" y="424"/>
                    </a:cubicBezTo>
                    <a:cubicBezTo>
                      <a:pt x="0" y="376"/>
                      <a:pt x="0" y="298"/>
                      <a:pt x="48" y="250"/>
                    </a:cubicBezTo>
                    <a:cubicBezTo>
                      <a:pt x="250" y="48"/>
                      <a:pt x="250" y="48"/>
                      <a:pt x="250" y="48"/>
                    </a:cubicBezTo>
                    <a:cubicBezTo>
                      <a:pt x="298" y="0"/>
                      <a:pt x="375" y="0"/>
                      <a:pt x="423" y="48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90000">
                    <a:schemeClr val="accent1"/>
                  </a:gs>
                </a:gsLst>
                <a:lin ang="5400000" scaled="0"/>
              </a:gradFill>
              <a:ln w="57150" cap="rnd">
                <a:noFill/>
                <a:prstDash val="solid"/>
                <a:round/>
              </a:ln>
              <a:effectLst>
                <a:outerShdw blurRad="254000" dist="127000" dir="5400000" algn="ctr" rotWithShape="0">
                  <a:schemeClr val="accent1"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 defTabSz="913765"/>
                <a:r>
                  <a:rPr lang="zh-CN" altLang="en-US" sz="2400" b="1" dirty="0">
                    <a:solidFill>
                      <a:srgbClr val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+mn-lt"/>
                  </a:rPr>
                  <a:t>数额特别巨大</a:t>
                </a:r>
                <a:endParaRPr lang="zh-CN" altLang="en-US" sz="2400" b="1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19" name="Bullet3"/>
              <p:cNvSpPr txBox="1"/>
              <p:nvPr>
                <p:custDataLst>
                  <p:tags r:id="rId15"/>
                </p:custDataLst>
              </p:nvPr>
            </p:nvSpPr>
            <p:spPr>
              <a:xfrm>
                <a:off x="8105650" y="2832195"/>
                <a:ext cx="2484120" cy="189293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b" anchorCtr="0">
                <a:normAutofit/>
              </a:bodyPr>
              <a:lstStyle/>
              <a:p>
                <a:r>
                  <a:rPr lang="zh-CN" altLang="en-US" b="1" dirty="0"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+mn-lt"/>
                  </a:rPr>
                  <a:t>金额标准：</a:t>
                </a:r>
                <a:endParaRPr lang="en-US" altLang="zh-CN" b="1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+mn-lt"/>
                </a:endParaRPr>
              </a:p>
              <a:p>
                <a:r>
                  <a:rPr lang="en-US" altLang="zh-CN" b="1" dirty="0">
                    <a:highlight>
                      <a:srgbClr val="FF0000"/>
                    </a:highlight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+mn-lt"/>
                  </a:rPr>
                  <a:t>1500</a:t>
                </a:r>
                <a:r>
                  <a:rPr lang="zh-CN" altLang="en-US" b="1" dirty="0">
                    <a:highlight>
                      <a:srgbClr val="FF0000"/>
                    </a:highlight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+mn-lt"/>
                  </a:rPr>
                  <a:t>万元以上</a:t>
                </a:r>
                <a:endParaRPr lang="zh-CN" altLang="en-US" b="1" dirty="0">
                  <a:highlight>
                    <a:srgbClr val="FF0000"/>
                  </a:highlight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+mn-lt"/>
                </a:endParaRPr>
              </a:p>
              <a:p>
                <a:r>
                  <a:rPr lang="zh-CN" altLang="en-US" b="1" dirty="0"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+mn-lt"/>
                  </a:rPr>
                  <a:t>量刑：</a:t>
                </a:r>
                <a:endParaRPr lang="en-US" altLang="zh-CN" b="1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+mn-lt"/>
                </a:endParaRPr>
              </a:p>
              <a:p>
                <a:r>
                  <a:rPr lang="zh-CN" altLang="en-US" b="1" dirty="0"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+mn-lt"/>
                  </a:rPr>
                  <a:t>处十年以上有期徒刑或者无期徒刑，并处罚金。</a:t>
                </a:r>
                <a:endParaRPr lang="zh-CN" altLang="en-US" b="1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21" name="图片 2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57">
            <a:off x="8861983" y="-435122"/>
            <a:ext cx="3607282" cy="3607282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2132" y="4191116"/>
            <a:ext cx="3163741" cy="3163741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>
            <a:off x="25179" y="1163734"/>
            <a:ext cx="79052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dirty="0">
                <a:highlight>
                  <a:srgbClr val="00FFFF"/>
                </a:highlight>
              </a:rPr>
              <a:t>职务侵占罪的量刑标准根据侵占金额大小分为三档</a:t>
            </a:r>
            <a:endParaRPr lang="zh-CN" altLang="en-US" sz="2400" dirty="0">
              <a:highlight>
                <a:srgbClr val="00FFFF"/>
              </a:highlight>
            </a:endParaRPr>
          </a:p>
        </p:txBody>
      </p:sp>
      <p:pic>
        <p:nvPicPr>
          <p:cNvPr id="30" name="图形 29" descr="硬币 纯色填充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142927" y="2397433"/>
            <a:ext cx="914400" cy="914400"/>
          </a:xfrm>
          <a:prstGeom prst="rect">
            <a:avLst/>
          </a:prstGeom>
        </p:spPr>
      </p:pic>
      <p:pic>
        <p:nvPicPr>
          <p:cNvPr id="34" name="图形 33" descr="美元 纯色填充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6329590" y="2970425"/>
            <a:ext cx="914400" cy="914400"/>
          </a:xfrm>
          <a:prstGeom prst="rect">
            <a:avLst/>
          </a:prstGeom>
        </p:spPr>
      </p:pic>
      <p:pic>
        <p:nvPicPr>
          <p:cNvPr id="36" name="图形 35" descr="钱 纯色填充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10046906" y="2691722"/>
            <a:ext cx="914400" cy="91440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1734185" y="3622675"/>
            <a:ext cx="3376010" cy="187388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金额标准：</a:t>
            </a: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  <a:p>
            <a:r>
              <a:rPr lang="zh-CN" altLang="en-US" b="1" dirty="0">
                <a:highlight>
                  <a:srgbClr val="FF00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一般为</a:t>
            </a:r>
            <a:r>
              <a:rPr lang="en-US" altLang="zh-CN" b="1" dirty="0">
                <a:highlight>
                  <a:srgbClr val="FF00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3</a:t>
            </a:r>
            <a:r>
              <a:rPr lang="zh-CN" altLang="en-US" b="1" dirty="0">
                <a:highlight>
                  <a:srgbClr val="FF00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万元以上不满</a:t>
            </a:r>
            <a:r>
              <a:rPr lang="en-US" altLang="zh-CN" b="1" dirty="0">
                <a:highlight>
                  <a:srgbClr val="FF00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100</a:t>
            </a:r>
            <a:r>
              <a:rPr lang="zh-CN" altLang="en-US" b="1" dirty="0">
                <a:highlight>
                  <a:srgbClr val="FF00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万元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。</a:t>
            </a:r>
            <a:endParaRPr lang="zh-CN" altLang="en-US" b="1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  <a:p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量刑：</a:t>
            </a: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  <a:p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处三年以下有期徒刑</a:t>
            </a: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  <a:p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或者拘役，并处罚金</a:t>
            </a:r>
            <a:endParaRPr lang="zh-CN" altLang="en-US" b="1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757805" y="5744210"/>
            <a:ext cx="7124700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0" i="0" dirty="0">
                <a:solidFill>
                  <a:srgbClr val="333333"/>
                </a:solidFill>
                <a:effectLst/>
                <a:latin typeface="PingFang SC"/>
              </a:rPr>
              <a:t>案例：某采购员截留供应商违约金</a:t>
            </a:r>
            <a:r>
              <a:rPr lang="en-US" altLang="zh-CN" sz="2400" b="0" i="0" dirty="0">
                <a:solidFill>
                  <a:srgbClr val="333333"/>
                </a:solidFill>
                <a:effectLst/>
                <a:latin typeface="PingFang SC"/>
              </a:rPr>
              <a:t>50</a:t>
            </a:r>
            <a:r>
              <a:rPr lang="zh-CN" altLang="en-US" sz="2400" b="0" i="0" dirty="0">
                <a:solidFill>
                  <a:srgbClr val="333333"/>
                </a:solidFill>
                <a:effectLst/>
                <a:latin typeface="PingFang SC"/>
              </a:rPr>
              <a:t>万 → 判</a:t>
            </a:r>
            <a:r>
              <a:rPr lang="en-US" altLang="zh-CN" sz="2400" b="0" i="0" dirty="0">
                <a:solidFill>
                  <a:srgbClr val="333333"/>
                </a:solidFill>
                <a:effectLst/>
                <a:latin typeface="PingFang SC"/>
              </a:rPr>
              <a:t>3</a:t>
            </a:r>
            <a:r>
              <a:rPr lang="zh-CN" altLang="en-US" sz="2400" b="0" i="0" dirty="0">
                <a:solidFill>
                  <a:srgbClr val="333333"/>
                </a:solidFill>
                <a:effectLst/>
                <a:latin typeface="PingFang SC"/>
              </a:rPr>
              <a:t>年</a:t>
            </a:r>
            <a:endParaRPr lang="zh-CN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图表 9"/>
          <p:cNvGraphicFramePr/>
          <p:nvPr/>
        </p:nvGraphicFramePr>
        <p:xfrm>
          <a:off x="1724025" y="523876"/>
          <a:ext cx="8435975" cy="56144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796" y="216131"/>
            <a:ext cx="12539385" cy="68580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文本框 1"/>
          <p:cNvSpPr txBox="1"/>
          <p:nvPr/>
        </p:nvSpPr>
        <p:spPr bwMode="auto">
          <a:xfrm>
            <a:off x="543706" y="726370"/>
            <a:ext cx="10896600" cy="831362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1440" tIns="45720" rIns="91440" bIns="45720" anchor="b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36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互动提问</a:t>
            </a:r>
            <a:r>
              <a:rPr lang="en-US" altLang="zh-CN" sz="36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!</a:t>
            </a:r>
            <a:endParaRPr lang="en-US" altLang="zh-CN" sz="24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942493" y="1751704"/>
            <a:ext cx="89785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0" i="0" dirty="0">
                <a:solidFill>
                  <a:schemeClr val="bg1"/>
                </a:solidFill>
                <a:effectLst/>
                <a:latin typeface="PingFang SC"/>
              </a:rPr>
              <a:t>问：“私吞一吨焦炭差价</a:t>
            </a:r>
            <a:r>
              <a:rPr lang="en-US" altLang="zh-CN" sz="3200" b="0" i="0" dirty="0">
                <a:solidFill>
                  <a:schemeClr val="bg1"/>
                </a:solidFill>
                <a:effectLst/>
                <a:latin typeface="PingFang SC"/>
              </a:rPr>
              <a:t>100</a:t>
            </a:r>
            <a:r>
              <a:rPr lang="zh-CN" altLang="en-US" sz="3200" b="0" i="0" dirty="0">
                <a:solidFill>
                  <a:schemeClr val="bg1"/>
                </a:solidFill>
                <a:effectLst/>
                <a:latin typeface="PingFang SC"/>
              </a:rPr>
              <a:t>元，多少吨</a:t>
            </a:r>
            <a:r>
              <a:rPr lang="en-US" altLang="zh-CN" sz="3200" b="0" i="0" dirty="0">
                <a:solidFill>
                  <a:schemeClr val="bg1"/>
                </a:solidFill>
                <a:effectLst/>
                <a:latin typeface="PingFang SC"/>
              </a:rPr>
              <a:t>=</a:t>
            </a:r>
            <a:r>
              <a:rPr lang="zh-CN" altLang="en-US" sz="3200" b="0" i="0" dirty="0">
                <a:solidFill>
                  <a:schemeClr val="bg1"/>
                </a:solidFill>
                <a:effectLst/>
                <a:latin typeface="PingFang SC"/>
              </a:rPr>
              <a:t>坐牢？”</a:t>
            </a:r>
            <a:endParaRPr lang="en-US" altLang="zh-CN" sz="3200" b="0" i="0" dirty="0">
              <a:solidFill>
                <a:schemeClr val="bg1"/>
              </a:solidFill>
              <a:effectLst/>
              <a:latin typeface="PingFang SC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250361" y="3105834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0" i="0" dirty="0">
                <a:solidFill>
                  <a:schemeClr val="bg1"/>
                </a:solidFill>
                <a:effectLst/>
                <a:latin typeface="PingFang SC"/>
              </a:rPr>
              <a:t>‌答：</a:t>
            </a:r>
            <a:r>
              <a:rPr lang="en-US" altLang="zh-CN" sz="3600" b="1" i="0" dirty="0">
                <a:solidFill>
                  <a:schemeClr val="bg1"/>
                </a:solidFill>
                <a:effectLst/>
                <a:latin typeface="PingFang SC"/>
              </a:rPr>
              <a:t>300</a:t>
            </a:r>
            <a:r>
              <a:rPr lang="zh-CN" altLang="en-US" sz="3600" b="1" i="0" dirty="0">
                <a:solidFill>
                  <a:schemeClr val="bg1"/>
                </a:solidFill>
                <a:effectLst/>
                <a:latin typeface="PingFang SC"/>
              </a:rPr>
              <a:t>吨</a:t>
            </a:r>
            <a:r>
              <a:rPr lang="zh-CN" altLang="en-US" sz="3600" b="0" i="0" dirty="0">
                <a:solidFill>
                  <a:schemeClr val="bg1"/>
                </a:solidFill>
                <a:effectLst/>
                <a:latin typeface="PingFang SC"/>
              </a:rPr>
              <a:t>‌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9168" y="2724424"/>
            <a:ext cx="3851874" cy="2888907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ags/tag1.xml><?xml version="1.0" encoding="utf-8"?>
<p:tagLst xmlns:p="http://schemas.openxmlformats.org/presentationml/2006/main">
  <p:tag name="KSO_WM_DIAGRAM_VIRTUALLY_FRAME" val="{&quot;height&quot;:299.12440944881894,&quot;left&quot;:365.32464566929133,&quot;top&quot;:36.33330708661417,&quot;width&quot;:304.176220472441}"/>
</p:tagLst>
</file>

<file path=ppt/tags/tag10.xml><?xml version="1.0" encoding="utf-8"?>
<p:tagLst xmlns:p="http://schemas.openxmlformats.org/presentationml/2006/main">
  <p:tag name="KSO_WM_DIAGRAM_VIRTUALLY_FRAME" val="{&quot;height&quot;:573.7954330708662,&quot;left&quot;:0.013543307086615641,&quot;top&quot;:5.327165354330691,&quot;width&quot;:967.3780314960632}"/>
</p:tagLst>
</file>

<file path=ppt/tags/tag11.xml><?xml version="1.0" encoding="utf-8"?>
<p:tagLst xmlns:p="http://schemas.openxmlformats.org/presentationml/2006/main">
  <p:tag name="KSO_WM_DIAGRAM_VIRTUALLY_FRAME" val="{&quot;height&quot;:573.7954330708662,&quot;left&quot;:0.013543307086615641,&quot;top&quot;:5.327165354330691,&quot;width&quot;:967.3780314960632}"/>
</p:tagLst>
</file>

<file path=ppt/tags/tag12.xml><?xml version="1.0" encoding="utf-8"?>
<p:tagLst xmlns:p="http://schemas.openxmlformats.org/presentationml/2006/main">
  <p:tag name="KSO_WM_DIAGRAM_VIRTUALLY_FRAME" val="{&quot;height&quot;:573.7954330708662,&quot;left&quot;:0.013543307086615641,&quot;top&quot;:5.327165354330691,&quot;width&quot;:967.3780314960632}"/>
</p:tagLst>
</file>

<file path=ppt/tags/tag13.xml><?xml version="1.0" encoding="utf-8"?>
<p:tagLst xmlns:p="http://schemas.openxmlformats.org/presentationml/2006/main">
  <p:tag name="KSO_WM_DIAGRAM_VIRTUALLY_FRAME" val="{&quot;height&quot;:573.7954330708662,&quot;left&quot;:0.013543307086615641,&quot;top&quot;:5.327165354330691,&quot;width&quot;:967.3780314960632}"/>
</p:tagLst>
</file>

<file path=ppt/tags/tag14.xml><?xml version="1.0" encoding="utf-8"?>
<p:tagLst xmlns:p="http://schemas.openxmlformats.org/presentationml/2006/main">
  <p:tag name="KSO_WM_DIAGRAM_VIRTUALLY_FRAME" val="{&quot;height&quot;:573.7954330708662,&quot;left&quot;:0.013543307086615641,&quot;top&quot;:5.327165354330691,&quot;width&quot;:967.3780314960632}"/>
</p:tagLst>
</file>

<file path=ppt/tags/tag15.xml><?xml version="1.0" encoding="utf-8"?>
<p:tagLst xmlns:p="http://schemas.openxmlformats.org/presentationml/2006/main">
  <p:tag name="KSO_WM_DIAGRAM_VIRTUALLY_FRAME" val="{&quot;height&quot;:573.7954330708662,&quot;left&quot;:0.013543307086615641,&quot;top&quot;:5.327165354330691,&quot;width&quot;:967.3780314960632}"/>
</p:tagLst>
</file>

<file path=ppt/tags/tag16.xml><?xml version="1.0" encoding="utf-8"?>
<p:tagLst xmlns:p="http://schemas.openxmlformats.org/presentationml/2006/main">
  <p:tag name="KSO_WM_DIAGRAM_VIRTUALLY_FRAME" val="{&quot;height&quot;:573.7954330708662,&quot;left&quot;:0.013543307086615641,&quot;top&quot;:5.327165354330691,&quot;width&quot;:967.3780314960632}"/>
</p:tagLst>
</file>

<file path=ppt/tags/tag17.xml><?xml version="1.0" encoding="utf-8"?>
<p:tagLst xmlns:p="http://schemas.openxmlformats.org/presentationml/2006/main">
  <p:tag name="KSO_WM_DIAGRAM_VIRTUALLY_FRAME" val="{&quot;height&quot;:573.7954330708662,&quot;left&quot;:0.013543307086615641,&quot;top&quot;:5.327165354330691,&quot;width&quot;:967.3780314960632}"/>
</p:tagLst>
</file>

<file path=ppt/tags/tag18.xml><?xml version="1.0" encoding="utf-8"?>
<p:tagLst xmlns:p="http://schemas.openxmlformats.org/presentationml/2006/main">
  <p:tag name="KSO_WM_DIAGRAM_VIRTUALLY_FRAME" val="{&quot;height&quot;:573.7954330708662,&quot;left&quot;:0.013543307086615641,&quot;top&quot;:5.327165354330691,&quot;width&quot;:967.3780314960632}"/>
</p:tagLst>
</file>

<file path=ppt/tags/tag19.xml><?xml version="1.0" encoding="utf-8"?>
<p:tagLst xmlns:p="http://schemas.openxmlformats.org/presentationml/2006/main">
  <p:tag name="KSO_WM_DIAGRAM_VIRTUALLY_FRAME" val="{&quot;height&quot;:573.7954330708662,&quot;left&quot;:0.013543307086615641,&quot;top&quot;:5.327165354330691,&quot;width&quot;:967.3780314960632}"/>
</p:tagLst>
</file>

<file path=ppt/tags/tag2.xml><?xml version="1.0" encoding="utf-8"?>
<p:tagLst xmlns:p="http://schemas.openxmlformats.org/presentationml/2006/main">
  <p:tag name="KSO_WM_DIAGRAM_VIRTUALLY_FRAME" val="{&quot;height&quot;:299.12440944881894,&quot;left&quot;:365.32464566929133,&quot;top&quot;:36.33330708661417,&quot;width&quot;:304.176220472441}"/>
</p:tagLst>
</file>

<file path=ppt/tags/tag20.xml><?xml version="1.0" encoding="utf-8"?>
<p:tagLst xmlns:p="http://schemas.openxmlformats.org/presentationml/2006/main">
  <p:tag name="KSO_WM_DIAGRAM_VIRTUALLY_FRAME" val="{&quot;height&quot;:573.7954330708662,&quot;left&quot;:0.013543307086615641,&quot;top&quot;:5.327165354330691,&quot;width&quot;:967.3780314960632}"/>
</p:tagLst>
</file>

<file path=ppt/tags/tag21.xml><?xml version="1.0" encoding="utf-8"?>
<p:tagLst xmlns:p="http://schemas.openxmlformats.org/presentationml/2006/main">
  <p:tag name="KSO_WM_DIAGRAM_VIRTUALLY_FRAME" val="{&quot;height&quot;:573.7954330708662,&quot;left&quot;:0.013543307086615641,&quot;top&quot;:5.327165354330691,&quot;width&quot;:967.3780314960632}"/>
</p:tagLst>
</file>

<file path=ppt/tags/tag22.xml><?xml version="1.0" encoding="utf-8"?>
<p:tagLst xmlns:p="http://schemas.openxmlformats.org/presentationml/2006/main">
  <p:tag name="KSO_WM_DIAGRAM_VIRTUALLY_FRAME" val="{&quot;height&quot;:573.7954330708662,&quot;left&quot;:0.013543307086615641,&quot;top&quot;:5.327165354330691,&quot;width&quot;:967.3780314960632}"/>
</p:tagLst>
</file>

<file path=ppt/tags/tag23.xml><?xml version="1.0" encoding="utf-8"?>
<p:tagLst xmlns:p="http://schemas.openxmlformats.org/presentationml/2006/main">
  <p:tag name="KSO_WM_DIAGRAM_VIRTUALLY_FRAME" val="{&quot;height&quot;:573.7954330708662,&quot;left&quot;:0.013543307086615641,&quot;top&quot;:5.327165354330691,&quot;width&quot;:967.3780314960632}"/>
</p:tagLst>
</file>

<file path=ppt/tags/tag24.xml><?xml version="1.0" encoding="utf-8"?>
<p:tagLst xmlns:p="http://schemas.openxmlformats.org/presentationml/2006/main">
  <p:tag name="KSO_WM_DIAGRAM_VIRTUALLY_FRAME" val="{&quot;height&quot;:573.7954330708662,&quot;left&quot;:0.013543307086615641,&quot;top&quot;:5.327165354330691,&quot;width&quot;:967.3780314960632}"/>
</p:tagLst>
</file>

<file path=ppt/tags/tag25.xml><?xml version="1.0" encoding="utf-8"?>
<p:tagLst xmlns:p="http://schemas.openxmlformats.org/presentationml/2006/main">
  <p:tag name="ISLIDE.ICON" val="#423040;#469322;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DIAGRAM_VIRTUALLY_FRAME" val="{&quot;height&quot;:299.12440944881894,&quot;left&quot;:365.32464566929133,&quot;top&quot;:36.33330708661417,&quot;width&quot;:304.176220472441}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DIAGRAM_VIRTUALLY_FRAME" val="{&quot;height&quot;:299.12440944881894,&quot;left&quot;:365.32464566929133,&quot;top&quot;:36.33330708661417,&quot;width&quot;:304.176220472441}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299.12440944881894,&quot;left&quot;:365.32464566929133,&quot;top&quot;:36.33330708661417,&quot;width&quot;:304.176220472441}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DIAGRAM_VIRTUALLY_FRAME" val="{&quot;height&quot;:299.12440944881894,&quot;left&quot;:365.32464566929133,&quot;top&quot;:36.33330708661417,&quot;width&quot;:304.176220472441}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573.7954330708662,&quot;left&quot;:0.013543307086615641,&quot;top&quot;:5.327165354330691,&quot;width&quot;:967.3780314960632}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DIAGRAM_VIRTUALLY_FRAME" val="{&quot;height&quot;:573.7954330708662,&quot;left&quot;:0.013543307086615641,&quot;top&quot;:5.327165354330691,&quot;width&quot;:967.3780314960632}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IRTUALLY_FRAME" val="{&quot;height&quot;:573.7954330708662,&quot;left&quot;:0.013543307086615641,&quot;top&quot;:5.327165354330691,&quot;width&quot;:967.3780314960632}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ISLIDE.GUIDESSETTING" val="{&quot;Id&quot;:&quot;GuidesStyle_Normal&quot;,&quot;Name&quot;:&quot;GuidesStyle_Normal&quot;,&quot;Kind&quot;:0,&quot;OldGuidesSetting&quot;:{&quot;HeaderHeight&quot;:15.0,&quot;FooterHeight&quot;:9.0,&quot;SideMargin&quot;:5.5,&quot;TopMargin&quot;:0.0,&quot;BottomMargin&quot;:0.0,&quot;IntervalMargin&quot;:1.5}}"/>
</p:tagLst>
</file>

<file path=ppt/theme/theme1.xml><?xml version="1.0" encoding="utf-8"?>
<a:theme xmlns:a="http://schemas.openxmlformats.org/drawingml/2006/main" name="Designed by OfficePLUS">
  <a:themeElements>
    <a:clrScheme name="iSlide">
      <a:dk1>
        <a:srgbClr val="000000"/>
      </a:dk1>
      <a:lt1>
        <a:srgbClr val="FFFFFF"/>
      </a:lt1>
      <a:dk2>
        <a:srgbClr val="412B40"/>
      </a:dk2>
      <a:lt2>
        <a:srgbClr val="F9F0FA"/>
      </a:lt2>
      <a:accent1>
        <a:srgbClr val="AD84C6"/>
      </a:accent1>
      <a:accent2>
        <a:srgbClr val="FFC000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F84D4D"/>
      </a:hlink>
      <a:folHlink>
        <a:srgbClr val="979797"/>
      </a:folHlink>
    </a:clrScheme>
    <a:fontScheme name="font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iSlid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12B40"/>
      </a:dk2>
      <a:lt2>
        <a:srgbClr val="F9F0FA"/>
      </a:lt2>
      <a:accent1>
        <a:srgbClr val="AD84C6"/>
      </a:accent1>
      <a:accent2>
        <a:srgbClr val="FFC000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0563C1"/>
      </a:hlink>
      <a:folHlink>
        <a:srgbClr val="954F72"/>
      </a:folHlink>
    </a:clrScheme>
    <a:fontScheme name="font">
      <a:majorFont>
        <a:latin typeface="Calibri Light"/>
        <a:ea typeface="等线 Light"/>
        <a:cs typeface=""/>
      </a:majorFont>
      <a:minorFont>
        <a:latin typeface="Calibri"/>
        <a:ea typeface="等线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12B40"/>
      </a:dk2>
      <a:lt2>
        <a:srgbClr val="F9F0FA"/>
      </a:lt2>
      <a:accent1>
        <a:srgbClr val="AD84C6"/>
      </a:accent1>
      <a:accent2>
        <a:srgbClr val="FFC000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0563C1"/>
      </a:hlink>
      <a:folHlink>
        <a:srgbClr val="954F72"/>
      </a:folHlink>
    </a:clrScheme>
    <a:fontScheme name="font">
      <a:majorFont>
        <a:latin typeface="Calibri Light"/>
        <a:ea typeface="等线 Light"/>
        <a:cs typeface=""/>
      </a:majorFont>
      <a:minorFont>
        <a:latin typeface="Calibri"/>
        <a:ea typeface="等线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Designed by OfficePLUS">
  <a:themeElements>
    <a:clrScheme name="iSlide">
      <a:dk1>
        <a:srgbClr val="000000"/>
      </a:dk1>
      <a:lt1>
        <a:srgbClr val="FFFFFF"/>
      </a:lt1>
      <a:dk2>
        <a:srgbClr val="412B40"/>
      </a:dk2>
      <a:lt2>
        <a:srgbClr val="F9F0FA"/>
      </a:lt2>
      <a:accent1>
        <a:srgbClr val="AD84C6"/>
      </a:accent1>
      <a:accent2>
        <a:srgbClr val="FFC000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F84D4D"/>
      </a:hlink>
      <a:folHlink>
        <a:srgbClr val="979797"/>
      </a:folHlink>
    </a:clrScheme>
    <a:fontScheme name="font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iSlid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105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0066FF"/>
    </a:accent1>
    <a:accent2>
      <a:srgbClr val="FFCC00"/>
    </a:accent2>
    <a:accent3>
      <a:srgbClr val="00CC00"/>
    </a:accent3>
    <a:accent4>
      <a:srgbClr val="B8AEEB"/>
    </a:accent4>
    <a:accent5>
      <a:srgbClr val="F2A7DA"/>
    </a:accent5>
    <a:accent6>
      <a:srgbClr val="FAE69E"/>
    </a:accent6>
    <a:hlink>
      <a:srgbClr val="467886"/>
    </a:hlink>
    <a:folHlink>
      <a:srgbClr val="96607D"/>
    </a:folHlink>
  </a:clrScheme>
  <a:fontScheme name="自定义 4">
    <a:majorFont>
      <a:latin typeface="Arial Black"/>
      <a:ea typeface="微软雅黑"/>
      <a:cs typeface=""/>
    </a:majorFont>
    <a:minorFont>
      <a:latin typeface="Arial"/>
      <a:ea typeface="微软雅黑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1856</Words>
  <Application>WPS 演示</Application>
  <PresentationFormat>宽屏</PresentationFormat>
  <Paragraphs>222</Paragraphs>
  <Slides>17</Slides>
  <Notes>7</Notes>
  <HiddenSlides>0</HiddenSlides>
  <MMClips>1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17</vt:i4>
      </vt:variant>
    </vt:vector>
  </HeadingPairs>
  <TitlesOfParts>
    <vt:vector size="42" baseType="lpstr">
      <vt:lpstr>Arial</vt:lpstr>
      <vt:lpstr>宋体</vt:lpstr>
      <vt:lpstr>Wingdings</vt:lpstr>
      <vt:lpstr>汉仪大宋简</vt:lpstr>
      <vt:lpstr>微软雅黑</vt:lpstr>
      <vt:lpstr>Calibri</vt:lpstr>
      <vt:lpstr>等线</vt:lpstr>
      <vt:lpstr>华文新魏</vt:lpstr>
      <vt:lpstr>华文行楷</vt:lpstr>
      <vt:lpstr>Yu Gothic UI Semibold</vt:lpstr>
      <vt:lpstr>黑体</vt:lpstr>
      <vt:lpstr>PingFang SC</vt:lpstr>
      <vt:lpstr>Segoe Print</vt:lpstr>
      <vt:lpstr>方正俊黑简体_粗</vt:lpstr>
      <vt:lpstr>Calibri</vt:lpstr>
      <vt:lpstr>Arial</vt:lpstr>
      <vt:lpstr>华文仿宋</vt:lpstr>
      <vt:lpstr>汉仪中圆简</vt:lpstr>
      <vt:lpstr>汉仪旗黑-50S</vt:lpstr>
      <vt:lpstr>江城圆体 400W</vt:lpstr>
      <vt:lpstr>Arial Unicode MS</vt:lpstr>
      <vt:lpstr>Designed by OfficePLUS</vt:lpstr>
      <vt:lpstr>Office Theme</vt:lpstr>
      <vt:lpstr>1_Office Theme</vt:lpstr>
      <vt:lpstr>1_Designed by OfficePLUS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采购业务风险全景图</vt:lpstr>
      <vt:lpstr>PowerPoint 演示文稿</vt:lpstr>
      <vt:lpstr>PowerPoint 演示文稿</vt:lpstr>
      <vt:lpstr>PowerPoint 演示文稿</vt:lpstr>
      <vt:lpstr>PowerPoint 演示文稿</vt:lpstr>
    </vt:vector>
  </TitlesOfParts>
  <Company>OfficePLUS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OfficePLUS PowerPoint Template</dc:title>
  <dc:creator>OfficePLUS</dc:creator>
  <cp:lastModifiedBy>婷婷</cp:lastModifiedBy>
  <cp:revision>45</cp:revision>
  <cp:lastPrinted>2024-01-29T16:00:00Z</cp:lastPrinted>
  <dcterms:created xsi:type="dcterms:W3CDTF">2024-01-29T16:00:00Z</dcterms:created>
  <dcterms:modified xsi:type="dcterms:W3CDTF">2025-04-07T03:29:48Z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5B51896EAC914018B66CC7376EC211F4_12</vt:lpwstr>
  </property>
  <property fmtid="{D5CDD505-2E9C-101B-9397-08002B2CF9AE}" pid="3" name="KSOProductBuildVer">
    <vt:lpwstr>2052-12.1.0.20784</vt:lpwstr>
  </property>
</Properties>
</file>